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+PIH4x+90KKB/LBRedb+nAbGb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658" y="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lon.terrel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http://www.calendly.com/marlon2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5B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D700"/>
                </a:solidFill>
              </a:rPr>
              <a:t>Welcome &amp; Introduction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FFD700"/>
              </a:solidFill>
            </a:endParaRPr>
          </a:p>
          <a:p>
            <a:pPr marL="3429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FFD700"/>
              </a:solidFill>
            </a:endParaRPr>
          </a:p>
          <a:p>
            <a:pPr marL="3429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FFD700"/>
              </a:solidFill>
            </a:endParaRPr>
          </a:p>
          <a:p>
            <a:pPr marL="3429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D700"/>
                </a:solidFill>
              </a:rPr>
              <a:t>Marlon Terrell</a:t>
            </a:r>
            <a:endParaRPr sz="2100">
              <a:solidFill>
                <a:srgbClr val="FFD700"/>
              </a:solidFill>
            </a:endParaRPr>
          </a:p>
          <a:p>
            <a:pPr marL="34290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D700"/>
                </a:solidFill>
              </a:rPr>
              <a:t>IG: @imdterrell</a:t>
            </a:r>
            <a:endParaRPr sz="2100">
              <a:solidFill>
                <a:srgbClr val="FFD700"/>
              </a:solidFill>
            </a:endParaRPr>
          </a:p>
          <a:p>
            <a:pPr marL="34290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D700"/>
                </a:solidFill>
              </a:rPr>
              <a:t>Email: </a:t>
            </a:r>
            <a:r>
              <a:rPr lang="en-US" sz="2100" u="sng">
                <a:solidFill>
                  <a:schemeClr val="hlink"/>
                </a:solidFill>
                <a:hlinkClick r:id="rId3"/>
              </a:rPr>
              <a:t>marlon.terrell@gmail.com</a:t>
            </a:r>
            <a:endParaRPr sz="2100">
              <a:solidFill>
                <a:srgbClr val="FFD700"/>
              </a:solidFill>
            </a:endParaRPr>
          </a:p>
          <a:p>
            <a:pPr marL="34290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D700"/>
                </a:solidFill>
              </a:rPr>
              <a:t>M: 214-558-2097</a:t>
            </a:r>
            <a:endParaRPr sz="2100">
              <a:solidFill>
                <a:srgbClr val="FFD700"/>
              </a:solidFill>
            </a:endParaRPr>
          </a:p>
          <a:p>
            <a:pPr marL="34290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FFD700"/>
                </a:solidFill>
              </a:rPr>
              <a:t>calendly: </a:t>
            </a:r>
            <a:r>
              <a:rPr lang="en-US" sz="2100" u="sng">
                <a:solidFill>
                  <a:schemeClr val="hlink"/>
                </a:solidFill>
                <a:hlinkClick r:id="rId4"/>
              </a:rPr>
              <a:t>www.calendly.com/marlon23</a:t>
            </a:r>
            <a:endParaRPr sz="2100">
              <a:solidFill>
                <a:srgbClr val="FFD700"/>
              </a:solidFill>
            </a:endParaRPr>
          </a:p>
          <a:p>
            <a:pPr marL="34290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endParaRPr sz="2100">
              <a:solidFill>
                <a:srgbClr val="FFD700"/>
              </a:solidFill>
            </a:endParaRPr>
          </a:p>
          <a:p>
            <a:pPr marL="34290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6" name="Google Shape;86;p1" descr="BBACA6C7-3763-4839-91D0-9112F7A8C9D5.jpe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4575" y="157750"/>
            <a:ext cx="1606675" cy="1056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5B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D700"/>
                </a:solidFill>
              </a:rPr>
              <a:t>1. Talk to Trusted Mentors</a:t>
            </a: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D700"/>
                </a:solidFill>
              </a:rPr>
              <a:t>• Find mentors who truly have your best interests at heart</a:t>
            </a:r>
            <a:endParaRPr/>
          </a:p>
          <a:p>
            <a:pPr marL="34290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D700"/>
                </a:solidFill>
              </a:rPr>
              <a:t>• Ask what you can do for them – relationships are mutual</a:t>
            </a:r>
            <a:endParaRPr/>
          </a:p>
          <a:p>
            <a:pPr marL="34290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D700"/>
                </a:solidFill>
              </a:rPr>
              <a:t>• Seek their insight on transition options and long-term strategy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5B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D700"/>
                </a:solidFill>
              </a:rPr>
              <a:t>2. Understand Your SELRES/IRR Options</a:t>
            </a:r>
            <a:endParaRPr/>
          </a:p>
        </p:txBody>
      </p:sp>
      <p:sp>
        <p:nvSpPr>
          <p:cNvPr id="98" name="Google Shape;98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D700"/>
                </a:solidFill>
              </a:rPr>
              <a:t>• Explore CANREC, BGO, and other Active Reserve opportunities</a:t>
            </a:r>
            <a:endParaRPr/>
          </a:p>
          <a:p>
            <a:pPr marL="34290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D700"/>
                </a:solidFill>
              </a:rPr>
              <a:t>• Align reserve roles with your interests and long-term goals</a:t>
            </a:r>
            <a:endParaRPr/>
          </a:p>
          <a:p>
            <a:pPr marL="34290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D700"/>
                </a:solidFill>
              </a:rPr>
              <a:t>• Don’t miss hidden opportunities in the Reserve community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5B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D700"/>
                </a:solidFill>
              </a:rPr>
              <a:t>3. Ask Your SELRES/IRR Peers</a:t>
            </a:r>
            <a:endParaRPr/>
          </a:p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D700"/>
                </a:solidFill>
              </a:rPr>
              <a:t>• Peer networks offer real-time advice and lived experience</a:t>
            </a:r>
            <a:endParaRPr/>
          </a:p>
          <a:p>
            <a:pPr marL="34290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D700"/>
                </a:solidFill>
              </a:rPr>
              <a:t>• Understand pathways: Business school, Med school, Fast track roles</a:t>
            </a:r>
            <a:r>
              <a:rPr lang="en-US"/>
              <a:t>, </a:t>
            </a:r>
            <a:r>
              <a:rPr lang="en-US" sz="2000">
                <a:solidFill>
                  <a:srgbClr val="FFD700"/>
                </a:solidFill>
              </a:rPr>
              <a:t>Entrepreneurship, Learn the roadmap and required qualifications</a:t>
            </a:r>
            <a:endParaRPr sz="2000">
              <a:solidFill>
                <a:srgbClr val="FFD7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5B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D700"/>
                </a:solidFill>
              </a:rPr>
              <a:t>4. Don’t Forget What You Learned</a:t>
            </a:r>
            <a:endParaRPr/>
          </a:p>
        </p:txBody>
      </p:sp>
      <p:sp>
        <p:nvSpPr>
          <p:cNvPr id="110" name="Google Shape;110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You served in one of the most efficient and well-led organizations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Leadership, systems thinking, mission focus – these are assets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Don’t let frustration push you to undervalue your experience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5B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D700"/>
                </a:solidFill>
              </a:rPr>
              <a:t>5. Use LinkedIn Strategically</a:t>
            </a:r>
            <a:endParaRPr/>
          </a:p>
        </p:txBody>
      </p:sp>
      <p:sp>
        <p:nvSpPr>
          <p:cNvPr id="116" name="Google Shape;116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Build a strong profile that highlights your military value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Connect with peers, mentors, and potential employers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Share your journey – people want to help if they see your story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5B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D700"/>
                </a:solidFill>
              </a:rPr>
              <a:t>6. What I Didn’t Know</a:t>
            </a:r>
            <a:endParaRPr/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I would have invested my money, not just saved it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Learn to invest – especially if you’re entrepreneur-minded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Financial advisors help, but question everything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Real estate, VC, stocks, PE – now I’m more investor than operator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Consider franchising or buying a business, not always building one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5B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D700"/>
                </a:solidFill>
              </a:rPr>
              <a:t>7. Final Tip: File Your Disability Claim</a:t>
            </a:r>
            <a:endParaRPr/>
          </a:p>
        </p:txBody>
      </p:sp>
      <p:sp>
        <p:nvSpPr>
          <p:cNvPr id="128" name="Google Shape;128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You earned it – don’t leave benefits on the table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Start early, be thorough, and get help if needed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It’s not just about money – it’s recognition for your service</a:t>
            </a:r>
            <a:endParaRPr sz="2000">
              <a:solidFill>
                <a:srgbClr val="FFD700"/>
              </a:solidFill>
            </a:endParaRPr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You don’t have to have much documentation, just do it.  </a:t>
            </a:r>
            <a:endParaRPr sz="2000">
              <a:solidFill>
                <a:srgbClr val="FFD700"/>
              </a:solidFill>
            </a:endParaRPr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You don’t know what ailments may arise as you get older. </a:t>
            </a:r>
            <a:endParaRPr sz="2000">
              <a:solidFill>
                <a:srgbClr val="FFD7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5B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3600"/>
              <a:buFont typeface="Calibri"/>
              <a:buNone/>
            </a:pPr>
            <a:r>
              <a:rPr lang="en-US" sz="3600" b="1">
                <a:solidFill>
                  <a:srgbClr val="FFD700"/>
                </a:solidFill>
              </a:rPr>
              <a:t>Thank You &amp; Q&amp;A</a:t>
            </a:r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Thank you for your service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Stay connected, stay intentional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rgbClr val="FFD700"/>
              </a:buClr>
              <a:buSzPts val="2000"/>
              <a:buChar char="•"/>
            </a:pPr>
            <a:r>
              <a:rPr lang="en-US" sz="2000">
                <a:solidFill>
                  <a:srgbClr val="FFD700"/>
                </a:solidFill>
              </a:rPr>
              <a:t>Let’s open it up for questions and discussion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On-screen Show (4:3)</PresentationFormat>
  <Paragraphs>45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Welcome &amp; Introduction</vt:lpstr>
      <vt:lpstr>1. Talk to Trusted Mentors</vt:lpstr>
      <vt:lpstr>2. Understand Your SELRES/IRR Options</vt:lpstr>
      <vt:lpstr>3. Ask Your SELRES/IRR Peers</vt:lpstr>
      <vt:lpstr>4. Don’t Forget What You Learned</vt:lpstr>
      <vt:lpstr>5. Use LinkedIn Strategically</vt:lpstr>
      <vt:lpstr>6. What I Didn’t Know</vt:lpstr>
      <vt:lpstr>7. Final Tip: File Your Disability Claim</vt:lpstr>
      <vt:lpstr>Thank You &amp; 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Mike Francis</dc:creator>
  <cp:lastModifiedBy>Mike Francis</cp:lastModifiedBy>
  <cp:revision>1</cp:revision>
  <dcterms:created xsi:type="dcterms:W3CDTF">2013-01-27T09:14:16Z</dcterms:created>
  <dcterms:modified xsi:type="dcterms:W3CDTF">2025-06-03T21:15:45Z</dcterms:modified>
</cp:coreProperties>
</file>