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3718" r:id="rId1"/>
    <p:sldMasterId id="2147499070" r:id="rId2"/>
    <p:sldMasterId id="2147517356" r:id="rId3"/>
  </p:sldMasterIdLst>
  <p:notesMasterIdLst>
    <p:notesMasterId r:id="rId48"/>
  </p:notesMasterIdLst>
  <p:handoutMasterIdLst>
    <p:handoutMasterId r:id="rId49"/>
  </p:handoutMasterIdLst>
  <p:sldIdLst>
    <p:sldId id="1007" r:id="rId4"/>
    <p:sldId id="906" r:id="rId5"/>
    <p:sldId id="977" r:id="rId6"/>
    <p:sldId id="1005" r:id="rId7"/>
    <p:sldId id="1006" r:id="rId8"/>
    <p:sldId id="948" r:id="rId9"/>
    <p:sldId id="1008" r:id="rId10"/>
    <p:sldId id="1009" r:id="rId11"/>
    <p:sldId id="957" r:id="rId12"/>
    <p:sldId id="958" r:id="rId13"/>
    <p:sldId id="1011" r:id="rId14"/>
    <p:sldId id="1002" r:id="rId15"/>
    <p:sldId id="1012" r:id="rId16"/>
    <p:sldId id="1003" r:id="rId17"/>
    <p:sldId id="961" r:id="rId18"/>
    <p:sldId id="1028" r:id="rId19"/>
    <p:sldId id="1010" r:id="rId20"/>
    <p:sldId id="1029" r:id="rId21"/>
    <p:sldId id="1030" r:id="rId22"/>
    <p:sldId id="1031" r:id="rId23"/>
    <p:sldId id="900" r:id="rId24"/>
    <p:sldId id="998" r:id="rId25"/>
    <p:sldId id="1027" r:id="rId26"/>
    <p:sldId id="1015" r:id="rId27"/>
    <p:sldId id="999" r:id="rId28"/>
    <p:sldId id="1016" r:id="rId29"/>
    <p:sldId id="1024" r:id="rId30"/>
    <p:sldId id="1020" r:id="rId31"/>
    <p:sldId id="1021" r:id="rId32"/>
    <p:sldId id="1022" r:id="rId33"/>
    <p:sldId id="1023" r:id="rId34"/>
    <p:sldId id="1004" r:id="rId35"/>
    <p:sldId id="940" r:id="rId36"/>
    <p:sldId id="894" r:id="rId37"/>
    <p:sldId id="895" r:id="rId38"/>
    <p:sldId id="896" r:id="rId39"/>
    <p:sldId id="984" r:id="rId40"/>
    <p:sldId id="985" r:id="rId41"/>
    <p:sldId id="986" r:id="rId42"/>
    <p:sldId id="950" r:id="rId43"/>
    <p:sldId id="1017" r:id="rId44"/>
    <p:sldId id="1025" r:id="rId45"/>
    <p:sldId id="1026" r:id="rId46"/>
    <p:sldId id="523" r:id="rId47"/>
  </p:sldIdLst>
  <p:sldSz cx="9144000" cy="6858000" type="screen4x3"/>
  <p:notesSz cx="7023100" cy="93091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006">
          <p15:clr>
            <a:srgbClr val="A4A3A4"/>
          </p15:clr>
        </p15:guide>
        <p15:guide id="2" pos="3408">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43"/>
    <a:srgbClr val="FFFF99"/>
    <a:srgbClr val="FFFF66"/>
    <a:srgbClr val="FF00FF"/>
    <a:srgbClr val="FF66CC"/>
    <a:srgbClr val="FFFFCC"/>
    <a:srgbClr val="0000CC"/>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82442" autoAdjust="0"/>
  </p:normalViewPr>
  <p:slideViewPr>
    <p:cSldViewPr>
      <p:cViewPr varScale="1">
        <p:scale>
          <a:sx n="94" d="100"/>
          <a:sy n="94" d="100"/>
        </p:scale>
        <p:origin x="1386" y="90"/>
      </p:cViewPr>
      <p:guideLst>
        <p:guide orient="horz" pos="1006"/>
        <p:guide pos="340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94"/>
    </p:cViewPr>
  </p:sorterViewPr>
  <p:notesViewPr>
    <p:cSldViewPr>
      <p:cViewPr varScale="1">
        <p:scale>
          <a:sx n="87" d="100"/>
          <a:sy n="87" d="100"/>
        </p:scale>
        <p:origin x="3798" y="9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CC5580-022C-42F6-B546-3603FCD16A2A}"/>
              </a:ext>
            </a:extLst>
          </p:cNvPr>
          <p:cNvSpPr>
            <a:spLocks noGrp="1"/>
          </p:cNvSpPr>
          <p:nvPr>
            <p:ph type="hdr" sz="quarter"/>
          </p:nvPr>
        </p:nvSpPr>
        <p:spPr>
          <a:xfrm>
            <a:off x="0" y="0"/>
            <a:ext cx="3041650" cy="465138"/>
          </a:xfrm>
          <a:prstGeom prst="rect">
            <a:avLst/>
          </a:prstGeom>
        </p:spPr>
        <p:txBody>
          <a:bodyPr vert="horz" lIns="90775" tIns="45385" rIns="90775" bIns="45385" rtlCol="0"/>
          <a:lstStyle>
            <a:lvl1pPr algn="l" eaLnBrk="1" hangingPunct="1">
              <a:defRPr sz="1200">
                <a:latin typeface="Arial"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74D7C99A-9057-45D1-9A21-784C89D9B9D0}"/>
              </a:ext>
            </a:extLst>
          </p:cNvPr>
          <p:cNvSpPr>
            <a:spLocks noGrp="1"/>
          </p:cNvSpPr>
          <p:nvPr>
            <p:ph type="dt" sz="quarter" idx="1"/>
          </p:nvPr>
        </p:nvSpPr>
        <p:spPr>
          <a:xfrm>
            <a:off x="3979863" y="0"/>
            <a:ext cx="3041650" cy="465138"/>
          </a:xfrm>
          <a:prstGeom prst="rect">
            <a:avLst/>
          </a:prstGeom>
        </p:spPr>
        <p:txBody>
          <a:bodyPr vert="horz" wrap="square" lIns="90775" tIns="45385" rIns="90775" bIns="45385" numCol="1" anchor="t" anchorCtr="0" compatLnSpc="1">
            <a:prstTxWarp prst="textNoShape">
              <a:avLst/>
            </a:prstTxWarp>
          </a:bodyPr>
          <a:lstStyle>
            <a:lvl1pPr algn="r" eaLnBrk="1" hangingPunct="1">
              <a:defRPr sz="1200">
                <a:latin typeface="Arial" pitchFamily="34" charset="0"/>
                <a:cs typeface="Arial" pitchFamily="34" charset="0"/>
              </a:defRPr>
            </a:lvl1pPr>
          </a:lstStyle>
          <a:p>
            <a:pPr>
              <a:defRPr/>
            </a:pPr>
            <a:fld id="{2E35A985-46F8-4562-B41F-2F08EB772AAE}" type="datetimeFigureOut">
              <a:rPr lang="en-US" altLang="en-US"/>
              <a:pPr>
                <a:defRPr/>
              </a:pPr>
              <a:t>7/23/2017</a:t>
            </a:fld>
            <a:endParaRPr lang="en-US" altLang="en-US"/>
          </a:p>
        </p:txBody>
      </p:sp>
      <p:sp>
        <p:nvSpPr>
          <p:cNvPr id="4" name="Footer Placeholder 3">
            <a:extLst>
              <a:ext uri="{FF2B5EF4-FFF2-40B4-BE49-F238E27FC236}">
                <a16:creationId xmlns:a16="http://schemas.microsoft.com/office/drawing/2014/main" id="{2357E379-1B36-4C57-AEAE-18640E704DFF}"/>
              </a:ext>
            </a:extLst>
          </p:cNvPr>
          <p:cNvSpPr>
            <a:spLocks noGrp="1"/>
          </p:cNvSpPr>
          <p:nvPr>
            <p:ph type="ftr" sz="quarter" idx="2"/>
          </p:nvPr>
        </p:nvSpPr>
        <p:spPr>
          <a:xfrm>
            <a:off x="0" y="8842375"/>
            <a:ext cx="3041650" cy="465138"/>
          </a:xfrm>
          <a:prstGeom prst="rect">
            <a:avLst/>
          </a:prstGeom>
        </p:spPr>
        <p:txBody>
          <a:bodyPr vert="horz" lIns="90775" tIns="45385" rIns="90775" bIns="45385" rtlCol="0" anchor="b"/>
          <a:lstStyle>
            <a:lvl1pPr algn="l" eaLnBrk="1" hangingPunct="1">
              <a:defRPr sz="1200">
                <a:latin typeface="Arial" charset="0"/>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C4674B06-92DD-4645-9469-EFB680EC1137}"/>
              </a:ext>
            </a:extLst>
          </p:cNvPr>
          <p:cNvSpPr>
            <a:spLocks noGrp="1"/>
          </p:cNvSpPr>
          <p:nvPr>
            <p:ph type="sldNum" sz="quarter" idx="3"/>
          </p:nvPr>
        </p:nvSpPr>
        <p:spPr>
          <a:xfrm>
            <a:off x="3979863" y="8842375"/>
            <a:ext cx="3041650" cy="465138"/>
          </a:xfrm>
          <a:prstGeom prst="rect">
            <a:avLst/>
          </a:prstGeom>
        </p:spPr>
        <p:txBody>
          <a:bodyPr vert="horz" wrap="square" lIns="90775" tIns="45385" rIns="90775" bIns="45385"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88585D12-ED0C-424B-B3DF-40CC0208D9C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4">
            <a:extLst>
              <a:ext uri="{FF2B5EF4-FFF2-40B4-BE49-F238E27FC236}">
                <a16:creationId xmlns:a16="http://schemas.microsoft.com/office/drawing/2014/main" id="{AD0E191D-433B-4E49-AB8E-E46544CF0401}"/>
              </a:ext>
            </a:extLst>
          </p:cNvPr>
          <p:cNvSpPr>
            <a:spLocks noGrp="1" noRot="1" noChangeAspect="1" noChangeArrowheads="1" noTextEdit="1"/>
          </p:cNvSpPr>
          <p:nvPr>
            <p:ph type="sldImg" idx="2"/>
          </p:nvPr>
        </p:nvSpPr>
        <p:spPr bwMode="auto">
          <a:xfrm>
            <a:off x="1162050" y="258763"/>
            <a:ext cx="4654550" cy="3490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1C62B5B0-9721-4D95-ACD6-37B2E260B1F7}"/>
              </a:ext>
            </a:extLst>
          </p:cNvPr>
          <p:cNvSpPr>
            <a:spLocks noGrp="1" noChangeArrowheads="1"/>
          </p:cNvSpPr>
          <p:nvPr>
            <p:ph type="body" sz="quarter" idx="3"/>
          </p:nvPr>
        </p:nvSpPr>
        <p:spPr bwMode="auto">
          <a:xfrm>
            <a:off x="701675" y="3895725"/>
            <a:ext cx="5619750" cy="5305425"/>
          </a:xfrm>
          <a:prstGeom prst="rect">
            <a:avLst/>
          </a:prstGeom>
          <a:noFill/>
          <a:ln w="9525">
            <a:noFill/>
            <a:miter lim="800000"/>
            <a:headEnd/>
            <a:tailEnd/>
          </a:ln>
          <a:effectLst/>
        </p:spPr>
        <p:txBody>
          <a:bodyPr vert="horz" wrap="square" lIns="92495" tIns="46246" rIns="92495" bIns="46246"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0"/>
            <a:r>
              <a:rPr lang="en-US" altLang="en-US" noProof="0"/>
              <a:t>Third level Naval War College Foundation</a:t>
            </a:r>
          </a:p>
          <a:p>
            <a:pPr lvl="0"/>
            <a:r>
              <a:rPr lang="en-US" altLang="en-US" noProof="0"/>
              <a:t> </a:t>
            </a:r>
          </a:p>
          <a:p>
            <a:pPr lvl="0"/>
            <a:r>
              <a:rPr lang="en-US" altLang="en-US" noProof="0"/>
              <a:t>The Naval War College Foundation was created in 1969 </a:t>
            </a:r>
          </a:p>
          <a:p>
            <a:pPr lvl="0"/>
            <a:r>
              <a:rPr lang="en-US" altLang="en-US" noProof="0"/>
              <a:t> </a:t>
            </a:r>
          </a:p>
          <a:p>
            <a:pPr lvl="0"/>
            <a:r>
              <a:rPr lang="en-US" altLang="en-US" noProof="0"/>
              <a:t>Below is just a sample of the important activities supported by the Foundation:</a:t>
            </a:r>
          </a:p>
          <a:p>
            <a:pPr lvl="0"/>
            <a:r>
              <a:rPr lang="en-US" altLang="en-US" noProof="0"/>
              <a:t> </a:t>
            </a:r>
          </a:p>
          <a:p>
            <a:pPr lvl="0"/>
            <a:r>
              <a:rPr lang="en-US" altLang="en-US" noProof="0"/>
              <a:t>• Funding 4 academic chairs dealing with issues related to Counter/Terrorism, Information Technology, Economic Geography and National Security.</a:t>
            </a:r>
          </a:p>
          <a:p>
            <a:pPr lvl="0"/>
            <a:r>
              <a:rPr lang="en-US" altLang="en-US" noProof="0"/>
              <a:t>• Sponsor worldwide faculty research, travel, and curriculum development</a:t>
            </a:r>
          </a:p>
          <a:p>
            <a:pPr lvl="0"/>
            <a:r>
              <a:rPr lang="en-US" altLang="en-US" noProof="0"/>
              <a:t>• Technology upgrades for classrooms, computer and conference facilities</a:t>
            </a:r>
          </a:p>
          <a:p>
            <a:pPr lvl="0"/>
            <a:r>
              <a:rPr lang="en-US" altLang="en-US" noProof="0"/>
              <a:t>• Enhancing the college library, museum and historical collections</a:t>
            </a:r>
          </a:p>
          <a:p>
            <a:pPr lvl="0"/>
            <a:r>
              <a:rPr lang="en-US" altLang="en-US" noProof="0"/>
              <a:t>• Providing 22 annual academic awards for students</a:t>
            </a:r>
          </a:p>
          <a:p>
            <a:pPr lvl="0"/>
            <a:r>
              <a:rPr lang="en-US" altLang="en-US" noProof="0"/>
              <a:t>• Funding an ongoing evening lecture series and workshops.</a:t>
            </a:r>
          </a:p>
          <a:p>
            <a:pPr lvl="0"/>
            <a:r>
              <a:rPr lang="en-US" altLang="en-US" noProof="0"/>
              <a:t> </a:t>
            </a:r>
          </a:p>
          <a:p>
            <a:pPr lvl="0"/>
            <a:r>
              <a:rPr lang="en-US" altLang="en-US" noProof="0"/>
              <a:t>www.nwcfoundation.org</a:t>
            </a:r>
          </a:p>
          <a:p>
            <a:pPr lvl="0"/>
            <a:r>
              <a:rPr lang="en-US" altLang="en-US" noProof="0"/>
              <a:t> </a:t>
            </a:r>
          </a:p>
          <a:p>
            <a:pPr lvl="2"/>
            <a:endParaRPr lang="en-US" altLang="en-US" noProof="0"/>
          </a:p>
          <a:p>
            <a:pPr lvl="3"/>
            <a:r>
              <a:rPr lang="en-US" altLang="en-US" noProof="0"/>
              <a:t>Fourth level</a:t>
            </a:r>
          </a:p>
          <a:p>
            <a:pPr lvl="4"/>
            <a:r>
              <a:rPr lang="en-US" altLang="en-US" noProof="0"/>
              <a:t>Fifth level</a:t>
            </a:r>
          </a:p>
        </p:txBody>
      </p:sp>
      <p:sp>
        <p:nvSpPr>
          <p:cNvPr id="3079" name="Rectangle 7">
            <a:extLst>
              <a:ext uri="{FF2B5EF4-FFF2-40B4-BE49-F238E27FC236}">
                <a16:creationId xmlns:a16="http://schemas.microsoft.com/office/drawing/2014/main" id="{B13DD851-4DD3-481E-9A4B-F9A7E3A55E58}"/>
              </a:ext>
            </a:extLst>
          </p:cNvPr>
          <p:cNvSpPr>
            <a:spLocks noGrp="1" noChangeArrowheads="1"/>
          </p:cNvSpPr>
          <p:nvPr>
            <p:ph type="sldNum" sz="quarter" idx="5"/>
          </p:nvPr>
        </p:nvSpPr>
        <p:spPr bwMode="auto">
          <a:xfrm>
            <a:off x="3978275" y="9050338"/>
            <a:ext cx="3043238" cy="257175"/>
          </a:xfrm>
          <a:prstGeom prst="rect">
            <a:avLst/>
          </a:prstGeom>
          <a:noFill/>
          <a:ln w="9525">
            <a:noFill/>
            <a:miter lim="800000"/>
            <a:headEnd/>
            <a:tailEnd/>
          </a:ln>
          <a:effectLst/>
        </p:spPr>
        <p:txBody>
          <a:bodyPr vert="horz" wrap="square" lIns="92495" tIns="46246" rIns="92495" bIns="46246" numCol="1" anchor="b" anchorCtr="0" compatLnSpc="1">
            <a:prstTxWarp prst="textNoShape">
              <a:avLst/>
            </a:prstTxWarp>
          </a:bodyPr>
          <a:lstStyle>
            <a:lvl1pPr algn="r" defTabSz="922243" eaLnBrk="1" hangingPunct="1">
              <a:defRPr sz="1200">
                <a:cs typeface="Arial" panose="020B0604020202020204" pitchFamily="34" charset="0"/>
              </a:defRPr>
            </a:lvl1pPr>
          </a:lstStyle>
          <a:p>
            <a:pPr>
              <a:defRPr/>
            </a:pPr>
            <a:fld id="{D0BEDE8D-2C7D-4096-8198-CE1BAB3F0CE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lang="en-US" sz="800" b="1"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sz="8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sz="8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sz="8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sz="800" kern="1200">
        <a:solidFill>
          <a:schemeClr val="tx1"/>
        </a:solidFill>
        <a:latin typeface="Arial"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a:extLst>
              <a:ext uri="{FF2B5EF4-FFF2-40B4-BE49-F238E27FC236}">
                <a16:creationId xmlns:a16="http://schemas.microsoft.com/office/drawing/2014/main" id="{BD06638E-BFCD-4F41-B31F-D58B8E223521}"/>
              </a:ext>
            </a:extLst>
          </p:cNvPr>
          <p:cNvSpPr>
            <a:spLocks noGrp="1" noRot="1" noChangeAspect="1" noChangeArrowheads="1" noTextEdit="1"/>
          </p:cNvSpPr>
          <p:nvPr>
            <p:ph type="sldImg"/>
          </p:nvPr>
        </p:nvSpPr>
        <p:spPr>
          <a:xfrm>
            <a:off x="1162050" y="330200"/>
            <a:ext cx="4654550" cy="3490913"/>
          </a:xfrm>
          <a:ln/>
        </p:spPr>
      </p:sp>
      <p:sp>
        <p:nvSpPr>
          <p:cNvPr id="97283" name="Rectangle 1027">
            <a:extLst>
              <a:ext uri="{FF2B5EF4-FFF2-40B4-BE49-F238E27FC236}">
                <a16:creationId xmlns:a16="http://schemas.microsoft.com/office/drawing/2014/main" id="{0A62D77B-3147-4560-B846-1FFED2E700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ltLang="en-US" sz="10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30AFE1E5-6CC1-4136-8C67-8C3E7DA4B92F}"/>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FEA612E5-7DE9-4824-BE33-6448F0860F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11225"/>
            <a:r>
              <a:rPr lang="en-US" altLang="en-US" sz="900" b="1">
                <a:latin typeface="Arial" panose="020B0604020202020204" pitchFamily="34" charset="0"/>
              </a:rPr>
              <a:t>- The Nimitz Course and the Spruance Course are each divided into three trimesters, and each trimester is taught by one of the three Core Departments:  Joint Military Operations, National Security Affairs, and Strategy and Policy.  The core curriculum equips all students to formulate, investigate, and evaluate approaches to operations and strategy.  They practice operational art and design at the Joint Task Force and Combatant Command levels via intensive seminars, presentations, and capstone exercises.  They critically examine contemporary national and military strategies, campaigns, and operations.  Then, they are required to develop national and military strategies, operational and campaign plans, theater security plans, and force development options with relevant political and budgetary strategies.  They test these products against representatives from Combatant Commands, policy makers, and think tank experts as well as against their joint, interagency and international peers.  Students also utilize case studies and classical military theory to examine innovative strategies and policies in the laboratory of history in order to generate novel, forward-thinking approaches to contemporary security issues.</a:t>
            </a:r>
          </a:p>
          <a:p>
            <a:pPr defTabSz="911225"/>
            <a:endParaRPr altLang="en-US" sz="900">
              <a:latin typeface="Arial" panose="020B0604020202020204" pitchFamily="34" charset="0"/>
            </a:endParaRPr>
          </a:p>
          <a:p>
            <a:pPr defTabSz="911225"/>
            <a:r>
              <a:rPr altLang="en-US" sz="900">
                <a:latin typeface="Arial" panose="020B0604020202020204" pitchFamily="34" charset="0"/>
              </a:rPr>
              <a:t>- Unlike other PME institutions that matriculate all of their students in August, the NWC permits “phased input” students to matriculate in August, November, and February for a year-long program.  This is of particular benefit to the Navy since it multiplies the flexibility of assigning students to in-resident JPME I and/or JPME II.  This is made possible by a curriculum that is modular and not additive.  Students may begin at different times of the year at the beginning of a trimester and, over the course of the next 10-12 months, acquire essentially the same educational experience as students who matriculate in August.  Overall, the NWC’s unique trimester system and phased input of students throughout the academic year allows for constant acculturation and peer mentoring across cohorts.  Electives and Special programs mix Intermediate- and Senior-level students to improve mentoring, socialization, and networking. </a:t>
            </a:r>
          </a:p>
          <a:p>
            <a:pPr defTabSz="911225"/>
            <a:endParaRPr altLang="en-US" sz="900">
              <a:latin typeface="Arial" panose="020B0604020202020204" pitchFamily="34" charset="0"/>
            </a:endParaRPr>
          </a:p>
          <a:p>
            <a:pPr defTabSz="911225"/>
            <a:r>
              <a:rPr altLang="en-US" sz="900">
                <a:latin typeface="Arial" panose="020B0604020202020204" pitchFamily="34" charset="0"/>
              </a:rPr>
              <a:t>- The Maritime Advanced Warfighting School (MAWS) and the Advanced Naval Strategist Program (ANSP) conduct summer studies and amount to 13-month programs.  MAWS performs a capstone project and brief, most recently to PACFLT.   Notably, MAWS recently expanded (per OPNAV request) from two to three seminars and now has 44 students. ANSP  began in 2013 and constitutes a single seminar of students who do a deeper dive into various issues of strategic studies to include the economic foundations and geopolitics of strategy.  ANSP,  moreover, is the only academic program at the NWC  that requires a thesis.  </a:t>
            </a:r>
          </a:p>
          <a:p>
            <a:pPr defTabSz="911225"/>
            <a:endParaRPr altLang="en-US" sz="900">
              <a:latin typeface="Arial" panose="020B0604020202020204" pitchFamily="34" charset="0"/>
            </a:endParaRPr>
          </a:p>
          <a:p>
            <a:pPr defTabSz="911225"/>
            <a:endParaRPr altLang="en-US" sz="900">
              <a:latin typeface="Arial" panose="020B0604020202020204" pitchFamily="34" charset="0"/>
            </a:endParaRPr>
          </a:p>
          <a:p>
            <a:pPr defTabSz="911225"/>
            <a:endParaRPr altLang="en-US" sz="900">
              <a:latin typeface="Arial" panose="020B0604020202020204" pitchFamily="34" charset="0"/>
            </a:endParaRPr>
          </a:p>
        </p:txBody>
      </p:sp>
      <p:sp>
        <p:nvSpPr>
          <p:cNvPr id="115716" name="Slide Number Placeholder 1">
            <a:extLst>
              <a:ext uri="{FF2B5EF4-FFF2-40B4-BE49-F238E27FC236}">
                <a16:creationId xmlns:a16="http://schemas.microsoft.com/office/drawing/2014/main" id="{670E7E9E-7CD6-44B8-AABD-BA361C26B4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3BD88D12-64EC-434A-AEA9-4F6AFA468485}" type="slidenum">
              <a:rPr lang="en-US" altLang="en-US" sz="1200" b="0" smtClean="0"/>
              <a:pPr>
                <a:spcBef>
                  <a:spcPct val="0"/>
                </a:spcBef>
              </a:pPr>
              <a:t>10</a:t>
            </a:fld>
            <a:endParaRPr lang="en-US" altLang="en-US" sz="1200" b="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7C9F22D3-0B0D-4F4A-AFF9-7BF8EDD433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19163">
              <a:spcBef>
                <a:spcPct val="30000"/>
              </a:spcBef>
              <a:defRPr sz="800">
                <a:solidFill>
                  <a:schemeClr val="tx1"/>
                </a:solidFill>
                <a:latin typeface="Arial" panose="020B0604020202020204" pitchFamily="34" charset="0"/>
                <a:ea typeface="MS PGothic" panose="020B0600070205080204" pitchFamily="34" charset="-128"/>
              </a:defRPr>
            </a:lvl2pPr>
            <a:lvl3pPr marL="1143000" indent="-227013" defTabSz="919163">
              <a:spcBef>
                <a:spcPct val="30000"/>
              </a:spcBef>
              <a:defRPr sz="800">
                <a:solidFill>
                  <a:schemeClr val="tx1"/>
                </a:solidFill>
                <a:latin typeface="Arial" panose="020B0604020202020204" pitchFamily="34" charset="0"/>
                <a:ea typeface="MS PGothic" panose="020B0600070205080204" pitchFamily="34" charset="-128"/>
              </a:defRPr>
            </a:lvl3pPr>
            <a:lvl4pPr marL="1600200" indent="-227013" defTabSz="919163">
              <a:spcBef>
                <a:spcPct val="30000"/>
              </a:spcBef>
              <a:defRPr sz="800">
                <a:solidFill>
                  <a:schemeClr val="tx1"/>
                </a:solidFill>
                <a:latin typeface="Arial" panose="020B0604020202020204" pitchFamily="34" charset="0"/>
                <a:ea typeface="MS PGothic" panose="020B0600070205080204" pitchFamily="34" charset="-128"/>
              </a:defRPr>
            </a:lvl4pPr>
            <a:lvl5pPr marL="2057400" indent="-227013" defTabSz="919163">
              <a:spcBef>
                <a:spcPct val="30000"/>
              </a:spcBef>
              <a:defRPr sz="800">
                <a:solidFill>
                  <a:schemeClr val="tx1"/>
                </a:solidFill>
                <a:latin typeface="Arial" panose="020B0604020202020204" pitchFamily="34" charset="0"/>
                <a:ea typeface="MS PGothic" panose="020B0600070205080204" pitchFamily="34" charset="-128"/>
              </a:defRPr>
            </a:lvl5pPr>
            <a:lvl6pPr marL="2514600" indent="-227013" defTabSz="919163"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1800" indent="-227013" defTabSz="919163"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9000" indent="-227013" defTabSz="919163"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6200" indent="-227013" defTabSz="919163"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CDA913CB-ACBD-4E54-8F01-7B6FB6193E96}" type="slidenum">
              <a:rPr lang="en-US" altLang="en-US" sz="1200" b="0" smtClean="0">
                <a:solidFill>
                  <a:srgbClr val="000000"/>
                </a:solidFill>
              </a:rPr>
              <a:pPr>
                <a:spcBef>
                  <a:spcPct val="0"/>
                </a:spcBef>
              </a:pPr>
              <a:t>11</a:t>
            </a:fld>
            <a:endParaRPr lang="en-US" altLang="en-US" sz="1200" b="0">
              <a:solidFill>
                <a:srgbClr val="000000"/>
              </a:solidFill>
            </a:endParaRPr>
          </a:p>
        </p:txBody>
      </p:sp>
      <p:sp>
        <p:nvSpPr>
          <p:cNvPr id="117763" name="Rectangle 2">
            <a:extLst>
              <a:ext uri="{FF2B5EF4-FFF2-40B4-BE49-F238E27FC236}">
                <a16:creationId xmlns:a16="http://schemas.microsoft.com/office/drawing/2014/main" id="{C00B49CF-61BA-4B82-8A76-EDEB71F3AF8B}"/>
              </a:ext>
            </a:extLst>
          </p:cNvPr>
          <p:cNvSpPr>
            <a:spLocks noGrp="1" noRot="1" noChangeAspect="1" noChangeArrowheads="1" noTextEdit="1"/>
          </p:cNvSpPr>
          <p:nvPr>
            <p:ph type="sldImg"/>
          </p:nvPr>
        </p:nvSpPr>
        <p:spPr>
          <a:xfrm>
            <a:off x="1173163" y="688975"/>
            <a:ext cx="4679950" cy="3509963"/>
          </a:xfrm>
          <a:ln/>
        </p:spPr>
      </p:sp>
      <p:sp>
        <p:nvSpPr>
          <p:cNvPr id="504836" name="Rectangle 3">
            <a:extLst>
              <a:ext uri="{FF2B5EF4-FFF2-40B4-BE49-F238E27FC236}">
                <a16:creationId xmlns:a16="http://schemas.microsoft.com/office/drawing/2014/main" id="{F605846F-20B1-4356-AD14-A246E8AE501A}"/>
              </a:ext>
            </a:extLst>
          </p:cNvPr>
          <p:cNvSpPr>
            <a:spLocks noGrp="1" noChangeArrowheads="1"/>
          </p:cNvSpPr>
          <p:nvPr>
            <p:ph type="body" idx="1"/>
          </p:nvPr>
        </p:nvSpPr>
        <p:spPr>
          <a:xfrm>
            <a:off x="915988" y="4425950"/>
            <a:ext cx="5191125" cy="46561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sz="1200">
                <a:effectLst>
                  <a:outerShdw blurRad="38100" dist="38100" dir="2700000" algn="tl">
                    <a:srgbClr val="C0C0C0"/>
                  </a:outerShdw>
                </a:effectLst>
                <a:latin typeface="Arial" pitchFamily="34" charset="0"/>
              </a:rPr>
              <a:t>The VCNO CORPORATE BOARD approved these outcomes for the graduates of the College of Naval Warfare  on 4 May 2005.  The more detailed version of these outcomes is contained in the academic brief.  They include the Navy and Joint requirements for JPME Phase II.  Clearly, the focus of this course is to prepare students to contribute to national security issues at the strategic level.  Joint warfighting is a secondary emphasis of the course focused at the national and theater levels.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28190DF1-6DFF-4EB0-B04E-3561BDA5AE0C}"/>
              </a:ext>
            </a:extLst>
          </p:cNvPr>
          <p:cNvSpPr>
            <a:spLocks noGrp="1" noRot="1" noChangeAspect="1" noTextEdit="1"/>
          </p:cNvSpPr>
          <p:nvPr>
            <p:ph type="sldImg"/>
          </p:nvPr>
        </p:nvSpPr>
        <p:spPr>
          <a:ln/>
        </p:spPr>
      </p:sp>
      <p:sp>
        <p:nvSpPr>
          <p:cNvPr id="119811" name="Notes Placeholder 2">
            <a:extLst>
              <a:ext uri="{FF2B5EF4-FFF2-40B4-BE49-F238E27FC236}">
                <a16:creationId xmlns:a16="http://schemas.microsoft.com/office/drawing/2014/main" id="{89AFC006-31AF-4956-A752-4723C38190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ltLang="en-US">
              <a:latin typeface="Arial" panose="020B0604020202020204" pitchFamily="34" charset="0"/>
            </a:endParaRPr>
          </a:p>
        </p:txBody>
      </p:sp>
      <p:sp>
        <p:nvSpPr>
          <p:cNvPr id="119812" name="Slide Number Placeholder 3">
            <a:extLst>
              <a:ext uri="{FF2B5EF4-FFF2-40B4-BE49-F238E27FC236}">
                <a16:creationId xmlns:a16="http://schemas.microsoft.com/office/drawing/2014/main" id="{E42EE97B-2F64-461E-8D7F-0FE023EC79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panose="020B0604020202020204" pitchFamily="34" charset="0"/>
                <a:ea typeface="MS PGothic" panose="020B0600070205080204" pitchFamily="34" charset="-128"/>
              </a:defRPr>
            </a:lvl1pPr>
            <a:lvl2pPr marL="741363" indent="-284163" defTabSz="920750">
              <a:defRPr sz="2400">
                <a:solidFill>
                  <a:schemeClr val="tx1"/>
                </a:solidFill>
                <a:latin typeface="Arial" panose="020B0604020202020204" pitchFamily="34" charset="0"/>
                <a:ea typeface="MS PGothic" panose="020B0600070205080204" pitchFamily="34" charset="-128"/>
              </a:defRPr>
            </a:lvl2pPr>
            <a:lvl3pPr marL="1141413" indent="-227013" defTabSz="920750">
              <a:defRPr sz="2400">
                <a:solidFill>
                  <a:schemeClr val="tx1"/>
                </a:solidFill>
                <a:latin typeface="Arial" panose="020B0604020202020204" pitchFamily="34" charset="0"/>
                <a:ea typeface="MS PGothic" panose="020B0600070205080204" pitchFamily="34" charset="-128"/>
              </a:defRPr>
            </a:lvl3pPr>
            <a:lvl4pPr marL="1598613" indent="-227013" defTabSz="920750">
              <a:defRPr sz="2400">
                <a:solidFill>
                  <a:schemeClr val="tx1"/>
                </a:solidFill>
                <a:latin typeface="Arial" panose="020B0604020202020204" pitchFamily="34" charset="0"/>
                <a:ea typeface="MS PGothic" panose="020B0600070205080204" pitchFamily="34" charset="-128"/>
              </a:defRPr>
            </a:lvl4pPr>
            <a:lvl5pPr marL="2055813" indent="-227013" defTabSz="920750">
              <a:defRPr sz="24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F4E092D-3515-4EDF-B640-8F340383F8CA}" type="slidenum">
              <a:rPr lang="en-US" altLang="en-US" sz="1200" smtClean="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54308FE6-91C2-47AD-8F67-76AE0E9B86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3000"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600200"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7400"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4600"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1800"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9000"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6200"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073E0253-8CC4-4D54-9920-60C7E78C132D}" type="slidenum">
              <a:rPr lang="en-US" altLang="en-US" sz="1200" b="0" smtClean="0">
                <a:solidFill>
                  <a:srgbClr val="000000"/>
                </a:solidFill>
              </a:rPr>
              <a:pPr>
                <a:spcBef>
                  <a:spcPct val="0"/>
                </a:spcBef>
              </a:pPr>
              <a:t>13</a:t>
            </a:fld>
            <a:endParaRPr lang="en-US" altLang="en-US" sz="1200" b="0">
              <a:solidFill>
                <a:srgbClr val="000000"/>
              </a:solidFill>
            </a:endParaRPr>
          </a:p>
        </p:txBody>
      </p:sp>
      <p:sp>
        <p:nvSpPr>
          <p:cNvPr id="121859" name="Rectangle 2">
            <a:extLst>
              <a:ext uri="{FF2B5EF4-FFF2-40B4-BE49-F238E27FC236}">
                <a16:creationId xmlns:a16="http://schemas.microsoft.com/office/drawing/2014/main" id="{9572B1AE-DD22-4252-BCE7-9A5C4111919C}"/>
              </a:ext>
            </a:extLst>
          </p:cNvPr>
          <p:cNvSpPr>
            <a:spLocks noGrp="1" noRot="1" noChangeAspect="1" noChangeArrowheads="1" noTextEdit="1"/>
          </p:cNvSpPr>
          <p:nvPr>
            <p:ph type="sldImg"/>
          </p:nvPr>
        </p:nvSpPr>
        <p:spPr>
          <a:xfrm>
            <a:off x="1173163" y="688975"/>
            <a:ext cx="4679950" cy="3509963"/>
          </a:xfrm>
          <a:ln/>
        </p:spPr>
      </p:sp>
      <p:sp>
        <p:nvSpPr>
          <p:cNvPr id="512004" name="Rectangle 3">
            <a:extLst>
              <a:ext uri="{FF2B5EF4-FFF2-40B4-BE49-F238E27FC236}">
                <a16:creationId xmlns:a16="http://schemas.microsoft.com/office/drawing/2014/main" id="{FB0557E4-A490-46B1-BA98-9FDBE174BC35}"/>
              </a:ext>
            </a:extLst>
          </p:cNvPr>
          <p:cNvSpPr>
            <a:spLocks noGrp="1" noChangeArrowheads="1"/>
          </p:cNvSpPr>
          <p:nvPr>
            <p:ph type="body" idx="1"/>
          </p:nvPr>
        </p:nvSpPr>
        <p:spPr>
          <a:xfrm>
            <a:off x="915988" y="4425950"/>
            <a:ext cx="5191125" cy="46561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defRPr/>
            </a:pPr>
            <a:r>
              <a:rPr sz="1200" dirty="0">
                <a:effectLst>
                  <a:outerShdw blurRad="38100" dist="38100" dir="2700000" algn="tl">
                    <a:srgbClr val="C0C0C0"/>
                  </a:outerShdw>
                </a:effectLst>
                <a:latin typeface="Arial" pitchFamily="34" charset="0"/>
              </a:rPr>
              <a:t>The VCNO CORPORATE BOARD approved these outcomes for the graduates of the College of Naval Command and Staff on 4 May 2005.  The more detailed version of these outcomes is contained in the academic brief.  They include the Navy and Joint requirements for JPME Phase I.  Clearly, the focus of this course is to prepare students to contribute to maritime and joint warfighting at the operational and theater-strategic levels of war. Building operational level of war and planning expertise was deemed a critical need for the Navy.  National security issues involving military power is a secondary emphasis of the course focused at the theater-strategic  level. </a:t>
            </a:r>
          </a:p>
          <a:p>
            <a:pPr>
              <a:buFontTx/>
              <a:buChar char="•"/>
              <a:defRPr/>
            </a:pPr>
            <a:endParaRPr sz="1400" i="1" dirty="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5F75C739-5E57-43D3-8185-1EB95174F47D}"/>
              </a:ext>
            </a:extLst>
          </p:cNvPr>
          <p:cNvSpPr>
            <a:spLocks noGrp="1" noRot="1" noChangeAspect="1" noTextEdit="1"/>
          </p:cNvSpPr>
          <p:nvPr>
            <p:ph type="sldImg"/>
          </p:nvPr>
        </p:nvSpPr>
        <p:spPr>
          <a:ln/>
        </p:spPr>
      </p:sp>
      <p:sp>
        <p:nvSpPr>
          <p:cNvPr id="123907" name="Notes Placeholder 2">
            <a:extLst>
              <a:ext uri="{FF2B5EF4-FFF2-40B4-BE49-F238E27FC236}">
                <a16:creationId xmlns:a16="http://schemas.microsoft.com/office/drawing/2014/main" id="{176A7249-CBF3-499E-9209-FDA5157ACC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ltLang="en-US">
              <a:latin typeface="Arial" panose="020B0604020202020204" pitchFamily="34" charset="0"/>
            </a:endParaRPr>
          </a:p>
        </p:txBody>
      </p:sp>
      <p:sp>
        <p:nvSpPr>
          <p:cNvPr id="123908" name="Slide Number Placeholder 1">
            <a:extLst>
              <a:ext uri="{FF2B5EF4-FFF2-40B4-BE49-F238E27FC236}">
                <a16:creationId xmlns:a16="http://schemas.microsoft.com/office/drawing/2014/main" id="{0A21584C-8F17-455A-93A8-BCAADD1974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F40EE204-47FF-4AD3-83A1-4D0C79E955B8}" type="slidenum">
              <a:rPr lang="en-US" altLang="en-US" sz="1200" b="0" smtClean="0"/>
              <a:pPr>
                <a:spcBef>
                  <a:spcPct val="0"/>
                </a:spcBef>
              </a:pPr>
              <a:t>14</a:t>
            </a:fld>
            <a:endParaRPr lang="en-US" altLang="en-US" sz="1200"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C4E99AAF-800E-41CE-89CF-CD0BC2DFEC1C}"/>
              </a:ext>
            </a:extLst>
          </p:cNvPr>
          <p:cNvSpPr>
            <a:spLocks noGrp="1" noRot="1" noChangeAspect="1" noTextEdit="1"/>
          </p:cNvSpPr>
          <p:nvPr>
            <p:ph type="sldImg"/>
          </p:nvPr>
        </p:nvSpPr>
        <p:spPr>
          <a:ln/>
        </p:spPr>
      </p:sp>
      <p:sp>
        <p:nvSpPr>
          <p:cNvPr id="237571" name="Notes Placeholder 2">
            <a:extLst>
              <a:ext uri="{FF2B5EF4-FFF2-40B4-BE49-F238E27FC236}">
                <a16:creationId xmlns:a16="http://schemas.microsoft.com/office/drawing/2014/main" id="{D30DA524-33B6-4D50-9C9D-4335C3A13E37}"/>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sz="1000" dirty="0"/>
              <a:t>- The Electives program allows for concentrated focus for specific areas of interest or for future assignments.  The program includes over 100 separate courses.  Examples:  “Modern China;” “Winston Churchill:  Statesman and War Leader;” “The American Revolutionary War;” “Ethics and Technology;” “Information Operations and Cyberwarfare (TS/SCI);” “Unmanned Systems and Conflict in the 21</a:t>
            </a:r>
            <a:r>
              <a:rPr sz="1000" baseline="30000" dirty="0"/>
              <a:t>st</a:t>
            </a:r>
            <a:r>
              <a:rPr sz="1000" dirty="0"/>
              <a:t> Century;” “Chinese Intelligence Systems and Practice;” “Foundations of Moral Obligation;” “Women in Combat and War;” and “Strategy, Leadership, and Ethics in Thucydides’ Peloponnesian War.”  Given the large number of individual courses, the Electives Program is organized into Areas of Study, some of which offer an AQD if the student takes all three Elective trimesters in the same Area of Study.  </a:t>
            </a:r>
          </a:p>
          <a:p>
            <a:pPr>
              <a:defRPr/>
            </a:pPr>
            <a:endParaRPr sz="1000" dirty="0"/>
          </a:p>
          <a:p>
            <a:pPr>
              <a:defRPr/>
            </a:pPr>
            <a:r>
              <a:rPr sz="1000" dirty="0"/>
              <a:t>The Areas of Study include:</a:t>
            </a:r>
            <a:endParaRPr altLang="en-US" sz="1000" dirty="0"/>
          </a:p>
          <a:p>
            <a:pPr marL="342829" indent="-342829" fontAlgn="auto">
              <a:spcBef>
                <a:spcPts val="0"/>
              </a:spcBef>
              <a:spcAft>
                <a:spcPts val="0"/>
              </a:spcAft>
              <a:buSzPct val="100000"/>
              <a:buFont typeface="Arial" panose="020B0604020202020204" pitchFamily="34" charset="0"/>
              <a:buChar char="•"/>
              <a:defRPr/>
            </a:pPr>
            <a:r>
              <a:rPr lang="en" sz="1000" dirty="0"/>
              <a:t>Regional and Cultural (AQD in each)</a:t>
            </a:r>
            <a:r>
              <a:rPr sz="1000" dirty="0"/>
              <a:t>:  Middle East, Asia-Pacific, Latin America, Europe-Russia, Africa, Arctic (no AQD) </a:t>
            </a:r>
            <a:endParaRPr lang="en" sz="1000" dirty="0"/>
          </a:p>
          <a:p>
            <a:pPr marL="342829" indent="-342829" fontAlgn="auto">
              <a:spcBef>
                <a:spcPts val="0"/>
              </a:spcBef>
              <a:spcAft>
                <a:spcPts val="0"/>
              </a:spcAft>
              <a:buSzPct val="100000"/>
              <a:buFont typeface="Arial" panose="020B0604020202020204" pitchFamily="34" charset="0"/>
              <a:buChar char="•"/>
              <a:defRPr/>
            </a:pPr>
            <a:r>
              <a:rPr lang="en" sz="1000" dirty="0"/>
              <a:t>Executive Analysis for the Commander (AQD)</a:t>
            </a:r>
          </a:p>
          <a:p>
            <a:pPr marL="342829" indent="-342829" fontAlgn="auto">
              <a:spcBef>
                <a:spcPts val="0"/>
              </a:spcBef>
              <a:spcAft>
                <a:spcPts val="0"/>
              </a:spcAft>
              <a:buSzPct val="100000"/>
              <a:buFont typeface="Arial" panose="020B0604020202020204" pitchFamily="34" charset="0"/>
              <a:buChar char="•"/>
              <a:defRPr/>
            </a:pPr>
            <a:r>
              <a:rPr lang="en" sz="1000" dirty="0"/>
              <a:t>Operational Law (AQD)</a:t>
            </a:r>
          </a:p>
          <a:p>
            <a:pPr marL="342829" indent="-342829" fontAlgn="auto">
              <a:spcBef>
                <a:spcPts val="0"/>
              </a:spcBef>
              <a:spcAft>
                <a:spcPts val="0"/>
              </a:spcAft>
              <a:buSzPct val="100000"/>
              <a:buFont typeface="Arial" panose="020B0604020202020204" pitchFamily="34" charset="0"/>
              <a:buChar char="•"/>
              <a:defRPr/>
            </a:pPr>
            <a:r>
              <a:rPr lang="en" sz="1000" dirty="0"/>
              <a:t>Information Operations (AQD)</a:t>
            </a:r>
          </a:p>
          <a:p>
            <a:pPr marL="342829" indent="-342829" fontAlgn="auto">
              <a:spcBef>
                <a:spcPts val="0"/>
              </a:spcBef>
              <a:spcAft>
                <a:spcPts val="0"/>
              </a:spcAft>
              <a:buSzPct val="100000"/>
              <a:buFont typeface="Arial" panose="020B0604020202020204" pitchFamily="34" charset="0"/>
              <a:buChar char="•"/>
              <a:defRPr/>
            </a:pPr>
            <a:r>
              <a:rPr lang="en" sz="1000" dirty="0"/>
              <a:t>Irregular Warfare (AQD)</a:t>
            </a:r>
          </a:p>
          <a:p>
            <a:pPr marL="342829" indent="-342829" fontAlgn="auto">
              <a:spcBef>
                <a:spcPts val="0"/>
              </a:spcBef>
              <a:spcAft>
                <a:spcPts val="0"/>
              </a:spcAft>
              <a:buSzPct val="100000"/>
              <a:buFont typeface="Arial" panose="020B0604020202020204" pitchFamily="34" charset="0"/>
              <a:buChar char="•"/>
              <a:defRPr/>
            </a:pPr>
            <a:r>
              <a:rPr lang="en" sz="1000" dirty="0"/>
              <a:t>Homeland Security and Homeland Defense (AQD)</a:t>
            </a:r>
          </a:p>
          <a:p>
            <a:pPr marL="342829" indent="-342829" fontAlgn="auto">
              <a:spcBef>
                <a:spcPts val="0"/>
              </a:spcBef>
              <a:spcAft>
                <a:spcPts val="0"/>
              </a:spcAft>
              <a:buSzPct val="100000"/>
              <a:buFont typeface="Arial" panose="020B0604020202020204" pitchFamily="34" charset="0"/>
              <a:buChar char="•"/>
              <a:defRPr/>
            </a:pPr>
            <a:r>
              <a:rPr lang="en" sz="1000" dirty="0"/>
              <a:t>Corporate &amp; Enterprise Strategic Planning (AQD)</a:t>
            </a:r>
          </a:p>
          <a:p>
            <a:pPr marL="342829" indent="-342829" fontAlgn="auto">
              <a:spcBef>
                <a:spcPts val="0"/>
              </a:spcBef>
              <a:spcAft>
                <a:spcPts val="0"/>
              </a:spcAft>
              <a:buSzPct val="100000"/>
              <a:buFont typeface="Arial" panose="020B0604020202020204" pitchFamily="34" charset="0"/>
              <a:buChar char="•"/>
              <a:defRPr/>
            </a:pPr>
            <a:r>
              <a:rPr lang="en" sz="1000" dirty="0"/>
              <a:t>Strategy, Operations, and Military History</a:t>
            </a:r>
          </a:p>
          <a:p>
            <a:pPr marL="342829" indent="-342829" fontAlgn="auto">
              <a:spcBef>
                <a:spcPts val="0"/>
              </a:spcBef>
              <a:spcAft>
                <a:spcPts val="0"/>
              </a:spcAft>
              <a:buSzPct val="100000"/>
              <a:buFont typeface="Arial" panose="020B0604020202020204" pitchFamily="34" charset="0"/>
              <a:buChar char="•"/>
              <a:defRPr/>
            </a:pPr>
            <a:r>
              <a:rPr lang="en" sz="1000" dirty="0"/>
              <a:t>Leadership and Ethics</a:t>
            </a:r>
          </a:p>
          <a:p>
            <a:pPr marL="342829" indent="-342829" fontAlgn="auto">
              <a:spcBef>
                <a:spcPts val="0"/>
              </a:spcBef>
              <a:spcAft>
                <a:spcPts val="0"/>
              </a:spcAft>
              <a:buSzPct val="100000"/>
              <a:buFont typeface="Arial" panose="020B0604020202020204" pitchFamily="34" charset="0"/>
              <a:buChar char="•"/>
              <a:defRPr/>
            </a:pPr>
            <a:r>
              <a:rPr sz="1000" dirty="0"/>
              <a:t>Research Projects</a:t>
            </a:r>
          </a:p>
          <a:p>
            <a:pPr>
              <a:defRPr/>
            </a:pPr>
            <a:r>
              <a:rPr altLang="en-US" sz="1000" dirty="0">
                <a:latin typeface="Arial" pitchFamily="34" charset="0"/>
              </a:rPr>
              <a:t>- The NWC also offers several group-based Elective programs and Advanced Research Projects: </a:t>
            </a:r>
          </a:p>
          <a:p>
            <a:pPr marL="342829" indent="-342829" fontAlgn="auto">
              <a:spcBef>
                <a:spcPts val="0"/>
              </a:spcBef>
              <a:spcAft>
                <a:spcPts val="0"/>
              </a:spcAft>
              <a:buSzPct val="100694"/>
              <a:buFont typeface="Arial" panose="020B0604020202020204" pitchFamily="34" charset="0"/>
              <a:buChar char="•"/>
              <a:defRPr/>
            </a:pPr>
            <a:r>
              <a:rPr lang="en" sz="1000" dirty="0"/>
              <a:t>Joint Land, Air, &amp; Sea Strategic Exercise (JLASS-EX) (AQD)</a:t>
            </a:r>
          </a:p>
          <a:p>
            <a:pPr marL="342829" indent="-342829" fontAlgn="auto">
              <a:spcBef>
                <a:spcPts val="0"/>
              </a:spcBef>
              <a:spcAft>
                <a:spcPts val="0"/>
              </a:spcAft>
              <a:buSzPct val="100694"/>
              <a:buFont typeface="Arial" panose="020B0604020202020204" pitchFamily="34" charset="0"/>
              <a:buChar char="•"/>
              <a:defRPr/>
            </a:pPr>
            <a:r>
              <a:rPr lang="en" sz="1000" dirty="0"/>
              <a:t>Advanced </a:t>
            </a:r>
            <a:r>
              <a:rPr sz="1000" dirty="0"/>
              <a:t>Naval Strategist Program (ANSP) </a:t>
            </a:r>
            <a:endParaRPr lang="en" sz="1000" dirty="0"/>
          </a:p>
          <a:p>
            <a:pPr marL="342829" indent="-342829" fontAlgn="auto">
              <a:spcBef>
                <a:spcPts val="0"/>
              </a:spcBef>
              <a:spcAft>
                <a:spcPts val="0"/>
              </a:spcAft>
              <a:buSzPct val="100694"/>
              <a:buFont typeface="Arial" panose="020B0604020202020204" pitchFamily="34" charset="0"/>
              <a:buChar char="•"/>
              <a:defRPr/>
            </a:pPr>
            <a:r>
              <a:rPr lang="en" sz="1000" dirty="0"/>
              <a:t>Maritime</a:t>
            </a:r>
            <a:r>
              <a:rPr sz="1000" dirty="0"/>
              <a:t> Advanced Warfare School</a:t>
            </a:r>
            <a:r>
              <a:rPr lang="en" sz="1000" dirty="0"/>
              <a:t> (MAWS) (AQD)</a:t>
            </a:r>
          </a:p>
          <a:p>
            <a:pPr marL="342829" indent="-342829" fontAlgn="auto">
              <a:spcBef>
                <a:spcPts val="0"/>
              </a:spcBef>
              <a:spcAft>
                <a:spcPts val="0"/>
              </a:spcAft>
              <a:buSzPct val="100694"/>
              <a:buFont typeface="Arial" panose="020B0604020202020204" pitchFamily="34" charset="0"/>
              <a:buChar char="•"/>
              <a:defRPr/>
            </a:pPr>
            <a:r>
              <a:rPr sz="1000" dirty="0"/>
              <a:t>Group Advanced Research Projects</a:t>
            </a:r>
          </a:p>
          <a:p>
            <a:pPr marL="799936" lvl="1" indent="-342829" fontAlgn="auto">
              <a:spcBef>
                <a:spcPts val="0"/>
              </a:spcBef>
              <a:spcAft>
                <a:spcPts val="0"/>
              </a:spcAft>
              <a:buSzPct val="100694"/>
              <a:buFont typeface="Arial" panose="020B0604020202020204" pitchFamily="34" charset="0"/>
              <a:buChar char="•"/>
              <a:defRPr/>
            </a:pPr>
            <a:r>
              <a:rPr lang="en-US" sz="1000" b="1" dirty="0"/>
              <a:t>Mahan (STRATCOM and deterrence/proliferation)</a:t>
            </a:r>
          </a:p>
          <a:p>
            <a:pPr marL="799936" lvl="1" indent="-342829" fontAlgn="auto">
              <a:spcBef>
                <a:spcPts val="0"/>
              </a:spcBef>
              <a:spcAft>
                <a:spcPts val="0"/>
              </a:spcAft>
              <a:buSzPct val="100694"/>
              <a:buFont typeface="Arial" panose="020B0604020202020204" pitchFamily="34" charset="0"/>
              <a:buChar char="•"/>
              <a:defRPr/>
            </a:pPr>
            <a:r>
              <a:rPr lang="en-US" sz="1000" b="1" dirty="0"/>
              <a:t>Gravely (IADs, missile defense, undersea warfare)</a:t>
            </a:r>
          </a:p>
          <a:p>
            <a:pPr marL="799936" lvl="1" indent="-342829" fontAlgn="auto">
              <a:spcBef>
                <a:spcPts val="0"/>
              </a:spcBef>
              <a:spcAft>
                <a:spcPts val="0"/>
              </a:spcAft>
              <a:buSzPct val="100694"/>
              <a:buFont typeface="Arial" panose="020B0604020202020204" pitchFamily="34" charset="0"/>
              <a:buChar char="•"/>
              <a:defRPr/>
            </a:pPr>
            <a:r>
              <a:rPr lang="en-US" sz="1000" b="1" dirty="0"/>
              <a:t>Halsey Alpha (PACOM challenges)</a:t>
            </a:r>
          </a:p>
          <a:p>
            <a:pPr marL="799936" lvl="1" indent="-342829" fontAlgn="auto">
              <a:spcBef>
                <a:spcPts val="0"/>
              </a:spcBef>
              <a:spcAft>
                <a:spcPts val="0"/>
              </a:spcAft>
              <a:buSzPct val="100694"/>
              <a:buFont typeface="Arial" panose="020B0604020202020204" pitchFamily="34" charset="0"/>
              <a:buChar char="•"/>
              <a:defRPr/>
            </a:pPr>
            <a:r>
              <a:rPr lang="en-US" sz="1000" b="1" dirty="0"/>
              <a:t>Halsey Bravo (CENTCOM challenges)</a:t>
            </a:r>
          </a:p>
          <a:p>
            <a:pPr>
              <a:defRPr/>
            </a:pPr>
            <a:endParaRPr altLang="en-US" sz="1000" dirty="0">
              <a:latin typeface="Arial" pitchFamily="34" charset="0"/>
            </a:endParaRPr>
          </a:p>
          <a:p>
            <a:pPr>
              <a:defRPr/>
            </a:pPr>
            <a:endParaRPr altLang="en-US" sz="1000" dirty="0">
              <a:latin typeface="Arial" pitchFamily="34" charset="0"/>
            </a:endParaRPr>
          </a:p>
          <a:p>
            <a:pPr>
              <a:defRPr/>
            </a:pPr>
            <a:endParaRPr altLang="en-US" sz="1000" dirty="0">
              <a:latin typeface="Arial" pitchFamily="34" charset="0"/>
            </a:endParaRPr>
          </a:p>
          <a:p>
            <a:pPr>
              <a:defRPr/>
            </a:pPr>
            <a:endParaRPr altLang="en-US" sz="1000" dirty="0">
              <a:latin typeface="Arial" pitchFamily="34" charset="0"/>
            </a:endParaRPr>
          </a:p>
          <a:p>
            <a:pPr>
              <a:defRPr/>
            </a:pPr>
            <a:endParaRPr altLang="en-US" sz="1000" dirty="0">
              <a:latin typeface="Arial" pitchFamily="34" charset="0"/>
            </a:endParaRPr>
          </a:p>
          <a:p>
            <a:pPr>
              <a:defRPr/>
            </a:pPr>
            <a:endParaRPr altLang="en-US" sz="1000" dirty="0">
              <a:latin typeface="Arial" pitchFamily="34" charset="0"/>
            </a:endParaRPr>
          </a:p>
        </p:txBody>
      </p:sp>
      <p:sp>
        <p:nvSpPr>
          <p:cNvPr id="125956" name="Slide Number Placeholder 1">
            <a:extLst>
              <a:ext uri="{FF2B5EF4-FFF2-40B4-BE49-F238E27FC236}">
                <a16:creationId xmlns:a16="http://schemas.microsoft.com/office/drawing/2014/main" id="{99E1269E-DBBB-4C60-9D96-EC9BF73E6F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94A03699-CE3A-446B-86DA-B4D8F6000CD4}" type="slidenum">
              <a:rPr lang="en-US" altLang="en-US" sz="1200" b="0" smtClean="0"/>
              <a:pPr>
                <a:spcBef>
                  <a:spcPct val="0"/>
                </a:spcBef>
              </a:pPr>
              <a:t>15</a:t>
            </a:fld>
            <a:endParaRPr lang="en-US" altLang="en-US" sz="1200"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5BBECAD9-1D91-4A59-9B3B-E0623322BBA2}"/>
              </a:ext>
            </a:extLst>
          </p:cNvPr>
          <p:cNvSpPr>
            <a:spLocks noGrp="1" noRot="1" noChangeAspect="1" noTextEdit="1"/>
          </p:cNvSpPr>
          <p:nvPr>
            <p:ph type="sldImg"/>
          </p:nvPr>
        </p:nvSpPr>
        <p:spPr>
          <a:xfrm>
            <a:off x="1162050" y="403225"/>
            <a:ext cx="4656138" cy="3492500"/>
          </a:xfrm>
          <a:ln/>
        </p:spPr>
      </p:sp>
      <p:sp>
        <p:nvSpPr>
          <p:cNvPr id="128003" name="Notes Placeholder 2">
            <a:extLst>
              <a:ext uri="{FF2B5EF4-FFF2-40B4-BE49-F238E27FC236}">
                <a16:creationId xmlns:a16="http://schemas.microsoft.com/office/drawing/2014/main" id="{14DC9957-3524-4558-93AD-800D83DA33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ja-JP" sz="1000">
                <a:latin typeface="Arial" panose="020B0604020202020204" pitchFamily="34" charset="0"/>
              </a:rPr>
              <a:t>The Intermediate Level College offers JPME I opportunities to non-resident students.  The essential program is parallel to and derived from Newport’s in-resident ILC program (the Spruance Course).  Thus, changes to the resident course are manifested in subsequent iterations of non-resident education.  For example, the increased emphasis on incorporating ethics into the in-resident core curriculum will feed into the non-resident curriculum to multiply impact.</a:t>
            </a:r>
          </a:p>
        </p:txBody>
      </p:sp>
      <p:sp>
        <p:nvSpPr>
          <p:cNvPr id="128004" name="Slide Number Placeholder 1">
            <a:extLst>
              <a:ext uri="{FF2B5EF4-FFF2-40B4-BE49-F238E27FC236}">
                <a16:creationId xmlns:a16="http://schemas.microsoft.com/office/drawing/2014/main" id="{090A9D06-5686-4156-8544-D059A36DF0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20AC0A2C-DAD1-4E16-9264-09AE6BFA6142}" type="slidenum">
              <a:rPr lang="en-US" altLang="en-US" sz="1200" b="0" smtClean="0"/>
              <a:pPr>
                <a:spcBef>
                  <a:spcPct val="0"/>
                </a:spcBef>
              </a:pPr>
              <a:t>17</a:t>
            </a:fld>
            <a:endParaRPr lang="en-US" altLang="en-US" sz="1200" b="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0BEDE8D-2C7D-4096-8198-CE1BAB3F0CE7}" type="slidenum">
              <a:rPr lang="en-US" altLang="en-US" smtClean="0"/>
              <a:pPr>
                <a:defRPr/>
              </a:pPr>
              <a:t>19</a:t>
            </a:fld>
            <a:endParaRPr lang="en-US" altLang="en-US"/>
          </a:p>
        </p:txBody>
      </p:sp>
    </p:spTree>
    <p:extLst>
      <p:ext uri="{BB962C8B-B14F-4D97-AF65-F5344CB8AC3E}">
        <p14:creationId xmlns:p14="http://schemas.microsoft.com/office/powerpoint/2010/main" val="4118971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0F840613-275F-4580-A236-0404811A8ED0}"/>
              </a:ext>
            </a:extLst>
          </p:cNvPr>
          <p:cNvSpPr>
            <a:spLocks noGrp="1" noRot="1" noChangeAspect="1" noTextEdit="1"/>
          </p:cNvSpPr>
          <p:nvPr>
            <p:ph type="sldImg"/>
          </p:nvPr>
        </p:nvSpPr>
        <p:spPr>
          <a:xfrm>
            <a:off x="1162050" y="330200"/>
            <a:ext cx="4654550" cy="3490913"/>
          </a:xfrm>
          <a:ln/>
        </p:spPr>
      </p:sp>
      <p:sp>
        <p:nvSpPr>
          <p:cNvPr id="130051" name="Notes Placeholder 2">
            <a:extLst>
              <a:ext uri="{FF2B5EF4-FFF2-40B4-BE49-F238E27FC236}">
                <a16:creationId xmlns:a16="http://schemas.microsoft.com/office/drawing/2014/main" id="{EFF5E4E9-106E-498E-9D2E-41F945B815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sz="1000">
                <a:latin typeface="Arial" panose="020B0604020202020204" pitchFamily="34" charset="0"/>
              </a:rPr>
              <a:t>Support Defining the Future Navy</a:t>
            </a:r>
          </a:p>
          <a:p>
            <a:endParaRPr altLang="en-US" sz="1000">
              <a:latin typeface="Arial" panose="020B0604020202020204" pitchFamily="34" charset="0"/>
            </a:endParaRPr>
          </a:p>
          <a:p>
            <a:r>
              <a:rPr altLang="en-US" sz="1000">
                <a:latin typeface="Arial" panose="020B0604020202020204" pitchFamily="34" charset="0"/>
              </a:rPr>
              <a:t>- The Center for Naval Warfare Studies, like all of the other elements of the College, contributes to the accomplishment of all of the missions of the organization -- Educating Leaders, supporting readiness and engaging with our international partners and allies -- but the “sweet spot” for the Center is in it ability to support defining the Future Navy.</a:t>
            </a:r>
          </a:p>
          <a:p>
            <a:br>
              <a:rPr altLang="en-US" sz="1000">
                <a:latin typeface="Arial" panose="020B0604020202020204" pitchFamily="34" charset="0"/>
              </a:rPr>
            </a:br>
            <a:r>
              <a:rPr altLang="en-US" sz="1000">
                <a:latin typeface="Arial" panose="020B0604020202020204" pitchFamily="34" charset="0"/>
              </a:rPr>
              <a:t>- Through the talents and unique skills of its faculty and staff, coupled with the physical resources of McCarty-Little Hall and other material assets, the Center can apply a wide-range of research methodologies, analytical approaches and war gaming techniques to identify trends, develop ideas and gain an understanding of the future of naval warfare.</a:t>
            </a:r>
          </a:p>
          <a:p>
            <a:br>
              <a:rPr altLang="en-US" sz="1000">
                <a:latin typeface="Arial" panose="020B0604020202020204" pitchFamily="34" charset="0"/>
              </a:rPr>
            </a:br>
            <a:r>
              <a:rPr altLang="en-US" sz="1000">
                <a:latin typeface="Arial" panose="020B0604020202020204" pitchFamily="34" charset="0"/>
              </a:rPr>
              <a:t>- The essential mission of CNWS is “Knowledge Creation” for the Navy.</a:t>
            </a:r>
          </a:p>
          <a:p>
            <a:endParaRPr altLang="en-US" sz="1000">
              <a:latin typeface="Arial" panose="020B0604020202020204" pitchFamily="34" charset="0"/>
            </a:endParaRPr>
          </a:p>
        </p:txBody>
      </p:sp>
      <p:sp>
        <p:nvSpPr>
          <p:cNvPr id="130052" name="Slide Number Placeholder 1">
            <a:extLst>
              <a:ext uri="{FF2B5EF4-FFF2-40B4-BE49-F238E27FC236}">
                <a16:creationId xmlns:a16="http://schemas.microsoft.com/office/drawing/2014/main" id="{BD0AC507-C63B-4D12-8278-63C1C2952D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EE544F9A-1CCC-455A-A0F0-4F01C2D34873}" type="slidenum">
              <a:rPr lang="en-US" altLang="en-US" sz="1200" b="0" smtClean="0"/>
              <a:pPr>
                <a:spcBef>
                  <a:spcPct val="0"/>
                </a:spcBef>
              </a:pPr>
              <a:t>21</a:t>
            </a:fld>
            <a:endParaRPr lang="en-US" altLang="en-US" sz="1200" b="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5C5CBD97-AF9E-423D-9773-2BD111DD79A1}"/>
              </a:ext>
            </a:extLst>
          </p:cNvPr>
          <p:cNvSpPr>
            <a:spLocks noGrp="1" noRot="1" noChangeAspect="1" noTextEdit="1"/>
          </p:cNvSpPr>
          <p:nvPr>
            <p:ph type="sldImg"/>
          </p:nvPr>
        </p:nvSpPr>
        <p:spPr>
          <a:ln/>
        </p:spPr>
      </p:sp>
      <p:sp>
        <p:nvSpPr>
          <p:cNvPr id="132099" name="Notes Placeholder 2">
            <a:extLst>
              <a:ext uri="{FF2B5EF4-FFF2-40B4-BE49-F238E27FC236}">
                <a16:creationId xmlns:a16="http://schemas.microsoft.com/office/drawing/2014/main" id="{1646FCA7-18F3-4CFB-ABF2-7D376D81C5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ltLang="en-US">
              <a:latin typeface="Arial" panose="020B0604020202020204" pitchFamily="34" charset="0"/>
            </a:endParaRPr>
          </a:p>
        </p:txBody>
      </p:sp>
      <p:sp>
        <p:nvSpPr>
          <p:cNvPr id="132100" name="Slide Number Placeholder 3">
            <a:extLst>
              <a:ext uri="{FF2B5EF4-FFF2-40B4-BE49-F238E27FC236}">
                <a16:creationId xmlns:a16="http://schemas.microsoft.com/office/drawing/2014/main" id="{676F273D-3D04-4D94-92C2-292BDB6C82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panose="020B0604020202020204" pitchFamily="34" charset="0"/>
                <a:ea typeface="MS PGothic" panose="020B0600070205080204" pitchFamily="34" charset="-128"/>
              </a:defRPr>
            </a:lvl1pPr>
            <a:lvl2pPr marL="741363" indent="-284163" defTabSz="920750">
              <a:defRPr sz="2400">
                <a:solidFill>
                  <a:schemeClr val="tx1"/>
                </a:solidFill>
                <a:latin typeface="Arial" panose="020B0604020202020204" pitchFamily="34" charset="0"/>
                <a:ea typeface="MS PGothic" panose="020B0600070205080204" pitchFamily="34" charset="-128"/>
              </a:defRPr>
            </a:lvl2pPr>
            <a:lvl3pPr marL="1141413" indent="-227013" defTabSz="920750">
              <a:defRPr sz="2400">
                <a:solidFill>
                  <a:schemeClr val="tx1"/>
                </a:solidFill>
                <a:latin typeface="Arial" panose="020B0604020202020204" pitchFamily="34" charset="0"/>
                <a:ea typeface="MS PGothic" panose="020B0600070205080204" pitchFamily="34" charset="-128"/>
              </a:defRPr>
            </a:lvl3pPr>
            <a:lvl4pPr marL="1598613" indent="-227013" defTabSz="920750">
              <a:defRPr sz="2400">
                <a:solidFill>
                  <a:schemeClr val="tx1"/>
                </a:solidFill>
                <a:latin typeface="Arial" panose="020B0604020202020204" pitchFamily="34" charset="0"/>
                <a:ea typeface="MS PGothic" panose="020B0600070205080204" pitchFamily="34" charset="-128"/>
              </a:defRPr>
            </a:lvl4pPr>
            <a:lvl5pPr marL="2055813" indent="-227013" defTabSz="920750">
              <a:defRPr sz="24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6A41133-0037-4FF7-86A8-B8B2AB1B2F6F}" type="slidenum">
              <a:rPr lang="en-US" altLang="en-US" sz="1200" smtClean="0"/>
              <a:pPr/>
              <a:t>22</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0FA320EF-5A8A-4E8D-A960-CA7992FBCBC3}"/>
              </a:ext>
            </a:extLst>
          </p:cNvPr>
          <p:cNvSpPr>
            <a:spLocks noGrp="1" noRot="1" noChangeAspect="1" noTextEdit="1"/>
          </p:cNvSpPr>
          <p:nvPr>
            <p:ph type="sldImg"/>
          </p:nvPr>
        </p:nvSpPr>
        <p:spPr>
          <a:xfrm>
            <a:off x="1162050" y="328613"/>
            <a:ext cx="4656138" cy="3490912"/>
          </a:xfrm>
          <a:ln/>
        </p:spPr>
      </p:sp>
      <p:sp>
        <p:nvSpPr>
          <p:cNvPr id="99331" name="Notes Placeholder 2">
            <a:extLst>
              <a:ext uri="{FF2B5EF4-FFF2-40B4-BE49-F238E27FC236}">
                <a16:creationId xmlns:a16="http://schemas.microsoft.com/office/drawing/2014/main" id="{B91869BA-13EB-4D76-A766-290B37747131}"/>
              </a:ext>
            </a:extLst>
          </p:cNvPr>
          <p:cNvSpPr>
            <a:spLocks noGrp="1"/>
          </p:cNvSpPr>
          <p:nvPr>
            <p:ph type="body" idx="1"/>
          </p:nvPr>
        </p:nvSpPr>
        <p:spPr>
          <a:xfrm>
            <a:off x="703263" y="4189413"/>
            <a:ext cx="5616575"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altLang="en-US" sz="1000">
                <a:latin typeface="Arial" panose="020B0604020202020204" pitchFamily="34" charset="0"/>
              </a:rPr>
              <a:t> USNWC functions today under strategic tradition established by our founder, RADM Stephen B. Luce, as a professional education institution. The professional body of knowledge to be studied and matured was the study of war and its prevention. He believed the technical demands of a steam-driven Navy were too narrowly focusing the efforts of the naval profession. RADM Luce envisioned that the Naval War College would ensure that naval officers remain engaged as professionals on the principal element of the profession—the study of war, including the strategic issues affecting the nation’s security and the means to prevent or, if necessary, win wars.</a:t>
            </a:r>
          </a:p>
          <a:p>
            <a:endParaRPr altLang="en-US" sz="1000">
              <a:latin typeface="Arial" panose="020B0604020202020204" pitchFamily="34" charset="0"/>
            </a:endParaRPr>
          </a:p>
          <a:p>
            <a:r>
              <a:rPr altLang="en-US" sz="1000">
                <a:latin typeface="Arial" panose="020B0604020202020204" pitchFamily="34" charset="0"/>
              </a:rPr>
              <a:t>- In 1972, as the Navy and the nation were grappling with the lessons of Vietnam, VADM Stansfield Turner transformed the College’s educational methodology by establishing the system we continue to use today. He emphasized professional military education that improved critical thinking and led to better decision making. Based on his own experience at Oxford, he created a trimester system with three interdisciplinary, core departments and a mixed faculty of successful academics and military professionals. They developed curricula designed to study warfare and the responsibilities of the military profession delivered through a seminar-based, graduate-level academic program that required them to read, study, and interact with their peers.</a:t>
            </a:r>
          </a:p>
          <a:p>
            <a:endParaRPr altLang="en-US" sz="1000">
              <a:latin typeface="Arial" panose="020B0604020202020204" pitchFamily="34" charset="0"/>
            </a:endParaRPr>
          </a:p>
          <a:p>
            <a:r>
              <a:rPr altLang="en-US" sz="1000">
                <a:latin typeface="Arial" panose="020B0604020202020204" pitchFamily="34" charset="0"/>
              </a:rPr>
              <a:t>- Today’s complex and uncertain world demands the strategically-minded, critical thinking students the Naval War educates.</a:t>
            </a:r>
          </a:p>
        </p:txBody>
      </p:sp>
      <p:sp>
        <p:nvSpPr>
          <p:cNvPr id="99332" name="Slide Number Placeholder 1">
            <a:extLst>
              <a:ext uri="{FF2B5EF4-FFF2-40B4-BE49-F238E27FC236}">
                <a16:creationId xmlns:a16="http://schemas.microsoft.com/office/drawing/2014/main" id="{7EF8F71C-772C-422E-8047-87D46AF283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3331DDD7-0CCA-4850-A021-3DCE94189D57}" type="slidenum">
              <a:rPr lang="en-US" altLang="en-US" sz="1200" b="0" smtClean="0"/>
              <a:pPr>
                <a:spcBef>
                  <a:spcPct val="0"/>
                </a:spcBef>
              </a:pPr>
              <a:t>2</a:t>
            </a:fld>
            <a:endParaRPr lang="en-US" altLang="en-US" sz="1200"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09EB5464-1A11-47B5-BE42-A78616283C33}"/>
              </a:ext>
            </a:extLst>
          </p:cNvPr>
          <p:cNvSpPr>
            <a:spLocks noGrp="1" noRot="1" noChangeAspect="1" noTextEdit="1"/>
          </p:cNvSpPr>
          <p:nvPr>
            <p:ph type="sldImg"/>
          </p:nvPr>
        </p:nvSpPr>
        <p:spPr>
          <a:ln/>
        </p:spPr>
      </p:sp>
      <p:sp>
        <p:nvSpPr>
          <p:cNvPr id="174083" name="Notes Placeholder 2">
            <a:extLst>
              <a:ext uri="{FF2B5EF4-FFF2-40B4-BE49-F238E27FC236}">
                <a16:creationId xmlns:a16="http://schemas.microsoft.com/office/drawing/2014/main" id="{984DFA1C-742B-4F7E-9E16-6490A18B17E7}"/>
              </a:ext>
            </a:extLst>
          </p:cNvPr>
          <p:cNvSpPr>
            <a:spLocks noGrp="1"/>
          </p:cNvSpPr>
          <p:nvPr>
            <p:ph type="body" idx="1"/>
          </p:nvPr>
        </p:nvSpPr>
        <p:spPr>
          <a:xfrm>
            <a:off x="234950" y="4197350"/>
            <a:ext cx="6553200" cy="5305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sz="1000">
                <a:solidFill>
                  <a:srgbClr val="C00000"/>
                </a:solidFill>
                <a:latin typeface="Arial" panose="020B0604020202020204" pitchFamily="34" charset="0"/>
                <a:cs typeface="Arial" panose="020B0604020202020204" pitchFamily="34" charset="0"/>
              </a:rPr>
              <a:t>     Expansion of GLOBAL War Game series.  </a:t>
            </a:r>
            <a:r>
              <a:rPr altLang="en-US" sz="1000">
                <a:solidFill>
                  <a:srgbClr val="222222"/>
                </a:solidFill>
                <a:latin typeface="Arial" panose="020B0604020202020204" pitchFamily="34" charset="0"/>
                <a:cs typeface="Arial" panose="020B0604020202020204" pitchFamily="34" charset="0"/>
              </a:rPr>
              <a:t>The Global Series is the Navy’s Title X War Game conducted at the direction of the Chief of Naval Operations.  The effort over the past two years is focused on various war-fighting and engagement issues in order to identify relevant manning, training and equipment (MT&amp;E) implications for the Navy.  Utilizing an iterative gaming process, five separate events have been planned and four executed thus far in order to leverage insights and lessons from event to event.  </a:t>
            </a:r>
          </a:p>
          <a:p>
            <a:endParaRPr altLang="en-US" sz="1000">
              <a:solidFill>
                <a:srgbClr val="222222"/>
              </a:solidFill>
              <a:latin typeface="Arial" panose="020B0604020202020204" pitchFamily="34" charset="0"/>
              <a:cs typeface="Arial" panose="020B0604020202020204" pitchFamily="34" charset="0"/>
            </a:endParaRPr>
          </a:p>
          <a:p>
            <a:r>
              <a:rPr altLang="en-US" sz="1000">
                <a:solidFill>
                  <a:srgbClr val="C00000"/>
                </a:solidFill>
                <a:latin typeface="Arial" panose="020B0604020202020204" pitchFamily="34" charset="0"/>
                <a:cs typeface="Arial" panose="020B0604020202020204" pitchFamily="34" charset="0"/>
              </a:rPr>
              <a:t>     Establishment of permanent SAP wargaming capability at the War College.  </a:t>
            </a:r>
            <a:r>
              <a:rPr altLang="en-US" sz="1000">
                <a:solidFill>
                  <a:srgbClr val="000000"/>
                </a:solidFill>
                <a:latin typeface="Arial" panose="020B0604020202020204" pitchFamily="34" charset="0"/>
                <a:cs typeface="Arial" panose="020B0604020202020204" pitchFamily="34" charset="0"/>
              </a:rPr>
              <a:t>The CNO provided guidance to the Naval War College that requires the inclusion of more Special Access Program (SAP) information into war games.  The War Gaming Department worked internally within the Center's budget to facilitate the modification of Sims Hall to support TS/SCI/SAP war games and also support the Halsey and Mahan Advanced Research Programs.  These modifications will provide for a fully operational high classification war gaming facility which will enhance Naval operational planning and decision making.  </a:t>
            </a:r>
            <a:endParaRPr altLang="en-US" sz="1000">
              <a:solidFill>
                <a:srgbClr val="222222"/>
              </a:solidFill>
              <a:latin typeface="Arial" panose="020B0604020202020204" pitchFamily="34" charset="0"/>
              <a:cs typeface="Arial" panose="020B0604020202020204" pitchFamily="34" charset="0"/>
            </a:endParaRPr>
          </a:p>
          <a:p>
            <a:endParaRPr altLang="en-US" sz="1000">
              <a:solidFill>
                <a:srgbClr val="222222"/>
              </a:solidFill>
              <a:latin typeface="Arial" panose="020B0604020202020204" pitchFamily="34" charset="0"/>
              <a:cs typeface="Arial" panose="020B0604020202020204" pitchFamily="34" charset="0"/>
            </a:endParaRPr>
          </a:p>
          <a:p>
            <a:r>
              <a:rPr altLang="en-US" sz="1000">
                <a:solidFill>
                  <a:srgbClr val="222222"/>
                </a:solidFill>
                <a:latin typeface="Arial" panose="020B0604020202020204" pitchFamily="34" charset="0"/>
                <a:cs typeface="Arial" panose="020B0604020202020204" pitchFamily="34" charset="0"/>
              </a:rPr>
              <a:t>      </a:t>
            </a:r>
            <a:r>
              <a:rPr altLang="en-US" sz="1000">
                <a:solidFill>
                  <a:srgbClr val="C00000"/>
                </a:solidFill>
                <a:latin typeface="Arial" panose="020B0604020202020204" pitchFamily="34" charset="0"/>
                <a:cs typeface="Arial" panose="020B0604020202020204" pitchFamily="34" charset="0"/>
              </a:rPr>
              <a:t>Establishment of the Wargaming Virtual Community of Practice (VCoP).  </a:t>
            </a:r>
            <a:r>
              <a:rPr altLang="en-US" sz="1000">
                <a:solidFill>
                  <a:srgbClr val="222222"/>
                </a:solidFill>
                <a:latin typeface="Arial" panose="020B0604020202020204" pitchFamily="34" charset="0"/>
                <a:cs typeface="Arial" panose="020B0604020202020204" pitchFamily="34" charset="0"/>
              </a:rPr>
              <a:t>The Naval War College's Center for Naval Warfare Studies is currently establishing a wargaming virtual community of practice (VCoP), as directed by the Secretary of the Navy in 2015.  Specifically, in order to further the Nation's warfighting strategy, the SECNAV memorandum mandated the use of wargaming as a tool to “assess new ideas, question existing practices, stimulate innovation, and develop new operational concepts in a risk-friendly environment.” Given its pedigree as the nation’s leader in maritime war gaming since 1887, the Chief of Naval Operations identified the NWC’s War Gaming Department within CNWS as the appropriate entity to organize and house this VCoP.  Once fully established it will facilitate collaboration and accelerate learning throughout the Naval Enterprise.  It is intended to compliment and append organizational work being done at the DoD level in wargaming.</a:t>
            </a:r>
          </a:p>
          <a:p>
            <a:br>
              <a:rPr altLang="en-US" sz="1000">
                <a:solidFill>
                  <a:srgbClr val="222222"/>
                </a:solidFill>
                <a:latin typeface="Arial" panose="020B0604020202020204" pitchFamily="34" charset="0"/>
                <a:cs typeface="Arial" panose="020B0604020202020204" pitchFamily="34" charset="0"/>
              </a:rPr>
            </a:br>
            <a:endParaRPr altLang="en-US" sz="1000">
              <a:solidFill>
                <a:srgbClr val="222222"/>
              </a:solidFill>
              <a:latin typeface="Arial" panose="020B0604020202020204" pitchFamily="34" charset="0"/>
              <a:cs typeface="Arial" panose="020B0604020202020204" pitchFamily="34" charset="0"/>
            </a:endParaRPr>
          </a:p>
          <a:p>
            <a:br>
              <a:rPr altLang="en-US" sz="1000">
                <a:latin typeface="Arial" panose="020B0604020202020204" pitchFamily="34" charset="0"/>
                <a:cs typeface="Arial" panose="020B0604020202020204" pitchFamily="34" charset="0"/>
              </a:rPr>
            </a:br>
            <a:endParaRPr altLang="en-US" sz="1000">
              <a:latin typeface="Arial" panose="020B0604020202020204" pitchFamily="34" charset="0"/>
              <a:cs typeface="Arial" panose="020B0604020202020204" pitchFamily="34" charset="0"/>
            </a:endParaRPr>
          </a:p>
        </p:txBody>
      </p:sp>
      <p:sp>
        <p:nvSpPr>
          <p:cNvPr id="174084" name="Slide Number Placeholder 3">
            <a:extLst>
              <a:ext uri="{FF2B5EF4-FFF2-40B4-BE49-F238E27FC236}">
                <a16:creationId xmlns:a16="http://schemas.microsoft.com/office/drawing/2014/main" id="{680D0ADA-8E9B-424A-95B8-027831352D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800" b="1">
                <a:solidFill>
                  <a:schemeClr val="tx1"/>
                </a:solidFill>
                <a:latin typeface="Arial" panose="020B0604020202020204" pitchFamily="34" charset="0"/>
                <a:ea typeface="MS PGothic" panose="020B0600070205080204" pitchFamily="34" charset="-128"/>
              </a:defRPr>
            </a:lvl1pPr>
            <a:lvl2pPr marL="739775" indent="-282575" defTabSz="919163">
              <a:spcBef>
                <a:spcPct val="30000"/>
              </a:spcBef>
              <a:defRPr sz="800">
                <a:solidFill>
                  <a:schemeClr val="tx1"/>
                </a:solidFill>
                <a:latin typeface="Arial" panose="020B0604020202020204" pitchFamily="34" charset="0"/>
                <a:ea typeface="MS PGothic" panose="020B0600070205080204" pitchFamily="34" charset="-128"/>
              </a:defRPr>
            </a:lvl2pPr>
            <a:lvl3pPr marL="1139825" indent="-225425" defTabSz="919163">
              <a:spcBef>
                <a:spcPct val="30000"/>
              </a:spcBef>
              <a:defRPr sz="800">
                <a:solidFill>
                  <a:schemeClr val="tx1"/>
                </a:solidFill>
                <a:latin typeface="Arial" panose="020B0604020202020204" pitchFamily="34" charset="0"/>
                <a:ea typeface="MS PGothic" panose="020B0600070205080204" pitchFamily="34" charset="-128"/>
              </a:defRPr>
            </a:lvl3pPr>
            <a:lvl4pPr marL="1597025" indent="-225425" defTabSz="919163">
              <a:spcBef>
                <a:spcPct val="30000"/>
              </a:spcBef>
              <a:defRPr sz="800">
                <a:solidFill>
                  <a:schemeClr val="tx1"/>
                </a:solidFill>
                <a:latin typeface="Arial" panose="020B0604020202020204" pitchFamily="34" charset="0"/>
                <a:ea typeface="MS PGothic" panose="020B0600070205080204" pitchFamily="34" charset="-128"/>
              </a:defRPr>
            </a:lvl4pPr>
            <a:lvl5pPr marL="2054225" indent="-225425" defTabSz="919163">
              <a:spcBef>
                <a:spcPct val="30000"/>
              </a:spcBef>
              <a:defRPr sz="800">
                <a:solidFill>
                  <a:schemeClr val="tx1"/>
                </a:solidFill>
                <a:latin typeface="Arial" panose="020B0604020202020204" pitchFamily="34" charset="0"/>
                <a:ea typeface="MS PGothic" panose="020B0600070205080204" pitchFamily="34" charset="-128"/>
              </a:defRPr>
            </a:lvl5pPr>
            <a:lvl6pPr marL="2511425" indent="-225425" defTabSz="919163"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68625" indent="-225425" defTabSz="919163"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5825" indent="-225425" defTabSz="919163"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3025" indent="-225425" defTabSz="919163"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AE8A314F-E250-4EE8-B596-571E3414F3E1}" type="slidenum">
              <a:rPr lang="en-US" altLang="en-US" sz="1200" b="0" smtClean="0">
                <a:solidFill>
                  <a:srgbClr val="000000"/>
                </a:solidFill>
              </a:rPr>
              <a:pPr>
                <a:spcBef>
                  <a:spcPct val="0"/>
                </a:spcBef>
              </a:pPr>
              <a:t>24</a:t>
            </a:fld>
            <a:endParaRPr lang="en-US" altLang="en-US" sz="1200" b="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E857F597-7B89-487C-9A9D-DB423D466900}"/>
              </a:ext>
            </a:extLst>
          </p:cNvPr>
          <p:cNvSpPr>
            <a:spLocks noGrp="1" noRot="1" noChangeAspect="1" noTextEdit="1"/>
          </p:cNvSpPr>
          <p:nvPr>
            <p:ph type="sldImg"/>
          </p:nvPr>
        </p:nvSpPr>
        <p:spPr>
          <a:ln/>
        </p:spPr>
      </p:sp>
      <p:sp>
        <p:nvSpPr>
          <p:cNvPr id="134147" name="Notes Placeholder 2">
            <a:extLst>
              <a:ext uri="{FF2B5EF4-FFF2-40B4-BE49-F238E27FC236}">
                <a16:creationId xmlns:a16="http://schemas.microsoft.com/office/drawing/2014/main" id="{3A092DB8-2006-455D-8DB0-26418E660A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ltLang="en-US">
              <a:latin typeface="Arial" panose="020B0604020202020204" pitchFamily="34" charset="0"/>
            </a:endParaRPr>
          </a:p>
        </p:txBody>
      </p:sp>
      <p:sp>
        <p:nvSpPr>
          <p:cNvPr id="134148" name="Slide Number Placeholder 3">
            <a:extLst>
              <a:ext uri="{FF2B5EF4-FFF2-40B4-BE49-F238E27FC236}">
                <a16:creationId xmlns:a16="http://schemas.microsoft.com/office/drawing/2014/main" id="{6E2B7B44-1816-4863-A866-9DFFD98DB5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panose="020B0604020202020204" pitchFamily="34" charset="0"/>
                <a:ea typeface="MS PGothic" panose="020B0600070205080204" pitchFamily="34" charset="-128"/>
              </a:defRPr>
            </a:lvl1pPr>
            <a:lvl2pPr marL="741363" indent="-284163" defTabSz="920750">
              <a:defRPr sz="2400">
                <a:solidFill>
                  <a:schemeClr val="tx1"/>
                </a:solidFill>
                <a:latin typeface="Arial" panose="020B0604020202020204" pitchFamily="34" charset="0"/>
                <a:ea typeface="MS PGothic" panose="020B0600070205080204" pitchFamily="34" charset="-128"/>
              </a:defRPr>
            </a:lvl2pPr>
            <a:lvl3pPr marL="1141413" indent="-227013" defTabSz="920750">
              <a:defRPr sz="2400">
                <a:solidFill>
                  <a:schemeClr val="tx1"/>
                </a:solidFill>
                <a:latin typeface="Arial" panose="020B0604020202020204" pitchFamily="34" charset="0"/>
                <a:ea typeface="MS PGothic" panose="020B0600070205080204" pitchFamily="34" charset="-128"/>
              </a:defRPr>
            </a:lvl3pPr>
            <a:lvl4pPr marL="1598613" indent="-227013" defTabSz="920750">
              <a:defRPr sz="2400">
                <a:solidFill>
                  <a:schemeClr val="tx1"/>
                </a:solidFill>
                <a:latin typeface="Arial" panose="020B0604020202020204" pitchFamily="34" charset="0"/>
                <a:ea typeface="MS PGothic" panose="020B0600070205080204" pitchFamily="34" charset="-128"/>
              </a:defRPr>
            </a:lvl4pPr>
            <a:lvl5pPr marL="2055813" indent="-227013" defTabSz="920750">
              <a:defRPr sz="24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9F063C-F3DF-49D3-BF6A-9547D34E2CF3}" type="slidenum">
              <a:rPr lang="en-US" altLang="en-US" sz="1200" smtClean="0"/>
              <a:pPr/>
              <a:t>25</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0B84FEDB-D07F-471F-9011-6C4DCF50ABCD}"/>
              </a:ext>
            </a:extLst>
          </p:cNvPr>
          <p:cNvSpPr>
            <a:spLocks noGrp="1" noRot="1" noChangeAspect="1" noTextEdit="1"/>
          </p:cNvSpPr>
          <p:nvPr>
            <p:ph type="sldImg"/>
          </p:nvPr>
        </p:nvSpPr>
        <p:spPr>
          <a:xfrm>
            <a:off x="1158875" y="334963"/>
            <a:ext cx="4648200" cy="3486150"/>
          </a:xfrm>
          <a:ln/>
        </p:spPr>
      </p:sp>
      <p:sp>
        <p:nvSpPr>
          <p:cNvPr id="137219" name="Notes Placeholder 2">
            <a:extLst>
              <a:ext uri="{FF2B5EF4-FFF2-40B4-BE49-F238E27FC236}">
                <a16:creationId xmlns:a16="http://schemas.microsoft.com/office/drawing/2014/main" id="{A964449B-7A1B-4875-AEB5-AD833F5B76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6688" indent="-166688">
              <a:buFontTx/>
              <a:buChar char="-"/>
            </a:pPr>
            <a:r>
              <a:rPr altLang="en-US" sz="1000">
                <a:latin typeface="Arial" panose="020B0604020202020204" pitchFamily="34" charset="0"/>
              </a:rPr>
              <a:t>The next major mission area involves efforts to support combat readiness. During the last decade, USNWC has reconnected directly with the fleet and the Navy’s operating forces. USNWC stood up the College of Operational and Strategic Leadership (COSL), </a:t>
            </a:r>
            <a:r>
              <a:rPr altLang="en-US" sz="1000">
                <a:solidFill>
                  <a:srgbClr val="FF0000"/>
                </a:solidFill>
                <a:latin typeface="Arial" panose="020B0604020202020204" pitchFamily="34" charset="0"/>
              </a:rPr>
              <a:t>now the College of Maritime Operational Warfare (CMOW), </a:t>
            </a:r>
            <a:r>
              <a:rPr altLang="en-US" sz="1000">
                <a:latin typeface="Arial" panose="020B0604020202020204" pitchFamily="34" charset="0"/>
              </a:rPr>
              <a:t>to provide the capacity to meet these additional OLW educational requirements in assisting the Navy to fully integrate into Joint Operations as a result of Goldwater-Nichols.  Specifically, Goldwater-Nichols placed a heavy responsibility on our fleet headquarters under the Combatant Commands and we (the Navy) had not paid much attention to this critical area until back in 2005 under CNO ADM Mullen when he initiated the Maritime Operations Center (MOC) concept.</a:t>
            </a:r>
          </a:p>
          <a:p>
            <a:pPr marL="166688" indent="-166688">
              <a:buFontTx/>
              <a:buChar char="-"/>
            </a:pPr>
            <a:r>
              <a:rPr altLang="en-US" sz="1000">
                <a:latin typeface="Arial" panose="020B0604020202020204" pitchFamily="34" charset="0"/>
              </a:rPr>
              <a:t>Additionally, COSL has lead for PNWC on leader development and military ethics in executing responsibilities in these areas across the U.S. Navy.</a:t>
            </a:r>
          </a:p>
        </p:txBody>
      </p:sp>
      <p:sp>
        <p:nvSpPr>
          <p:cNvPr id="137220" name="Slide Number Placeholder 1">
            <a:extLst>
              <a:ext uri="{FF2B5EF4-FFF2-40B4-BE49-F238E27FC236}">
                <a16:creationId xmlns:a16="http://schemas.microsoft.com/office/drawing/2014/main" id="{9D27BA57-743C-4B5B-A47B-150D23BE0A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800" b="1">
                <a:solidFill>
                  <a:schemeClr val="tx1"/>
                </a:solidFill>
                <a:latin typeface="Arial" panose="020B0604020202020204" pitchFamily="34" charset="0"/>
                <a:ea typeface="MS PGothic" panose="020B0600070205080204" pitchFamily="34" charset="-128"/>
              </a:defRPr>
            </a:lvl1pPr>
            <a:lvl2pPr marL="739775" indent="-282575" defTabSz="919163">
              <a:spcBef>
                <a:spcPct val="30000"/>
              </a:spcBef>
              <a:defRPr sz="800">
                <a:solidFill>
                  <a:schemeClr val="tx1"/>
                </a:solidFill>
                <a:latin typeface="Arial" panose="020B0604020202020204" pitchFamily="34" charset="0"/>
                <a:ea typeface="MS PGothic" panose="020B0600070205080204" pitchFamily="34" charset="-128"/>
              </a:defRPr>
            </a:lvl2pPr>
            <a:lvl3pPr marL="1138238" indent="-225425" defTabSz="919163">
              <a:spcBef>
                <a:spcPct val="30000"/>
              </a:spcBef>
              <a:defRPr sz="800">
                <a:solidFill>
                  <a:schemeClr val="tx1"/>
                </a:solidFill>
                <a:latin typeface="Arial" panose="020B0604020202020204" pitchFamily="34" charset="0"/>
                <a:ea typeface="MS PGothic" panose="020B0600070205080204" pitchFamily="34" charset="-128"/>
              </a:defRPr>
            </a:lvl3pPr>
            <a:lvl4pPr marL="1595438" indent="-225425" defTabSz="919163">
              <a:spcBef>
                <a:spcPct val="30000"/>
              </a:spcBef>
              <a:defRPr sz="800">
                <a:solidFill>
                  <a:schemeClr val="tx1"/>
                </a:solidFill>
                <a:latin typeface="Arial" panose="020B0604020202020204" pitchFamily="34" charset="0"/>
                <a:ea typeface="MS PGothic" panose="020B0600070205080204" pitchFamily="34" charset="-128"/>
              </a:defRPr>
            </a:lvl4pPr>
            <a:lvl5pPr marL="2051050" indent="-225425" defTabSz="919163">
              <a:spcBef>
                <a:spcPct val="30000"/>
              </a:spcBef>
              <a:defRPr sz="800">
                <a:solidFill>
                  <a:schemeClr val="tx1"/>
                </a:solidFill>
                <a:latin typeface="Arial" panose="020B0604020202020204" pitchFamily="34" charset="0"/>
                <a:ea typeface="MS PGothic" panose="020B0600070205080204" pitchFamily="34" charset="-128"/>
              </a:defRPr>
            </a:lvl5pPr>
            <a:lvl6pPr marL="2508250" indent="-225425" defTabSz="919163"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65450" indent="-225425" defTabSz="919163"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2650" indent="-225425" defTabSz="919163"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79850" indent="-225425" defTabSz="919163"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F5C71BBD-B1B9-4AB2-8902-6A291A392F5D}" type="slidenum">
              <a:rPr lang="en-US" altLang="en-US" sz="1200" b="0" smtClean="0"/>
              <a:pPr>
                <a:spcBef>
                  <a:spcPct val="0"/>
                </a:spcBef>
              </a:pPr>
              <a:t>27</a:t>
            </a:fld>
            <a:endParaRPr lang="en-US" altLang="en-US" sz="1200" b="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8516A69D-E7E9-4CB6-8969-45C6D8DC4FA1}"/>
              </a:ext>
            </a:extLst>
          </p:cNvPr>
          <p:cNvSpPr>
            <a:spLocks noGrp="1" noRot="1" noChangeAspect="1" noTextEdit="1"/>
          </p:cNvSpPr>
          <p:nvPr>
            <p:ph type="sldImg"/>
          </p:nvPr>
        </p:nvSpPr>
        <p:spPr>
          <a:ln/>
        </p:spPr>
      </p:sp>
      <p:sp>
        <p:nvSpPr>
          <p:cNvPr id="139267" name="Notes Placeholder 2">
            <a:extLst>
              <a:ext uri="{FF2B5EF4-FFF2-40B4-BE49-F238E27FC236}">
                <a16:creationId xmlns:a16="http://schemas.microsoft.com/office/drawing/2014/main" id="{5226473C-FE61-44BF-A3AD-9276DA4D9C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a:latin typeface="Arial" panose="020B0604020202020204" pitchFamily="34" charset="0"/>
              </a:rPr>
              <a:t>These are the courses we conduct.  All are in Newport with exception of the CFMCC Flag Officer courses which we do in theater, focusing upon the region. </a:t>
            </a:r>
          </a:p>
        </p:txBody>
      </p:sp>
      <p:sp>
        <p:nvSpPr>
          <p:cNvPr id="139268" name="Slide Number Placeholder 3">
            <a:extLst>
              <a:ext uri="{FF2B5EF4-FFF2-40B4-BE49-F238E27FC236}">
                <a16:creationId xmlns:a16="http://schemas.microsoft.com/office/drawing/2014/main" id="{4EBE76A7-1B77-4272-8426-202858E97E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panose="020B0604020202020204" pitchFamily="34" charset="0"/>
                <a:ea typeface="MS PGothic" panose="020B0600070205080204" pitchFamily="34" charset="-128"/>
              </a:defRPr>
            </a:lvl1pPr>
            <a:lvl2pPr marL="741363" indent="-284163" defTabSz="920750">
              <a:defRPr sz="2400">
                <a:solidFill>
                  <a:schemeClr val="tx1"/>
                </a:solidFill>
                <a:latin typeface="Arial" panose="020B0604020202020204" pitchFamily="34" charset="0"/>
                <a:ea typeface="MS PGothic" panose="020B0600070205080204" pitchFamily="34" charset="-128"/>
              </a:defRPr>
            </a:lvl2pPr>
            <a:lvl3pPr marL="1141413" indent="-227013" defTabSz="920750">
              <a:defRPr sz="2400">
                <a:solidFill>
                  <a:schemeClr val="tx1"/>
                </a:solidFill>
                <a:latin typeface="Arial" panose="020B0604020202020204" pitchFamily="34" charset="0"/>
                <a:ea typeface="MS PGothic" panose="020B0600070205080204" pitchFamily="34" charset="-128"/>
              </a:defRPr>
            </a:lvl3pPr>
            <a:lvl4pPr marL="1598613" indent="-227013" defTabSz="920750">
              <a:defRPr sz="2400">
                <a:solidFill>
                  <a:schemeClr val="tx1"/>
                </a:solidFill>
                <a:latin typeface="Arial" panose="020B0604020202020204" pitchFamily="34" charset="0"/>
                <a:ea typeface="MS PGothic" panose="020B0600070205080204" pitchFamily="34" charset="-128"/>
              </a:defRPr>
            </a:lvl4pPr>
            <a:lvl5pPr marL="2055813" indent="-227013" defTabSz="920750">
              <a:defRPr sz="24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F673A1A-7DDD-46E5-983A-69A32A85B803}" type="slidenum">
              <a:rPr lang="en-US" altLang="en-US" sz="1200" smtClean="0"/>
              <a:pPr/>
              <a:t>28</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8037C5F3-922B-4F8B-BBCD-34BE4E526C1C}"/>
              </a:ext>
            </a:extLst>
          </p:cNvPr>
          <p:cNvSpPr>
            <a:spLocks noGrp="1" noRot="1" noChangeAspect="1" noTextEdit="1"/>
          </p:cNvSpPr>
          <p:nvPr>
            <p:ph type="sldImg"/>
          </p:nvPr>
        </p:nvSpPr>
        <p:spPr>
          <a:ln/>
        </p:spPr>
      </p:sp>
      <p:sp>
        <p:nvSpPr>
          <p:cNvPr id="141315" name="Notes Placeholder 2">
            <a:extLst>
              <a:ext uri="{FF2B5EF4-FFF2-40B4-BE49-F238E27FC236}">
                <a16:creationId xmlns:a16="http://schemas.microsoft.com/office/drawing/2014/main" id="{5F68E928-50F8-48C3-960E-755FE18A21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a:latin typeface="Arial" panose="020B0604020202020204" pitchFamily="34" charset="0"/>
              </a:rPr>
              <a:t>These are the courses we conduct.  All are in Newport with exception of the CFMCC Flag Officer courses which we do in theater, focusing upon the region. </a:t>
            </a:r>
          </a:p>
        </p:txBody>
      </p:sp>
      <p:sp>
        <p:nvSpPr>
          <p:cNvPr id="141316" name="Slide Number Placeholder 3">
            <a:extLst>
              <a:ext uri="{FF2B5EF4-FFF2-40B4-BE49-F238E27FC236}">
                <a16:creationId xmlns:a16="http://schemas.microsoft.com/office/drawing/2014/main" id="{286FCE2D-6692-45DD-BEAF-FA0C4EAD0B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panose="020B0604020202020204" pitchFamily="34" charset="0"/>
                <a:ea typeface="MS PGothic" panose="020B0600070205080204" pitchFamily="34" charset="-128"/>
              </a:defRPr>
            </a:lvl1pPr>
            <a:lvl2pPr marL="741363" indent="-284163" defTabSz="920750">
              <a:defRPr sz="2400">
                <a:solidFill>
                  <a:schemeClr val="tx1"/>
                </a:solidFill>
                <a:latin typeface="Arial" panose="020B0604020202020204" pitchFamily="34" charset="0"/>
                <a:ea typeface="MS PGothic" panose="020B0600070205080204" pitchFamily="34" charset="-128"/>
              </a:defRPr>
            </a:lvl2pPr>
            <a:lvl3pPr marL="1141413" indent="-227013" defTabSz="920750">
              <a:defRPr sz="2400">
                <a:solidFill>
                  <a:schemeClr val="tx1"/>
                </a:solidFill>
                <a:latin typeface="Arial" panose="020B0604020202020204" pitchFamily="34" charset="0"/>
                <a:ea typeface="MS PGothic" panose="020B0600070205080204" pitchFamily="34" charset="-128"/>
              </a:defRPr>
            </a:lvl3pPr>
            <a:lvl4pPr marL="1598613" indent="-227013" defTabSz="920750">
              <a:defRPr sz="2400">
                <a:solidFill>
                  <a:schemeClr val="tx1"/>
                </a:solidFill>
                <a:latin typeface="Arial" panose="020B0604020202020204" pitchFamily="34" charset="0"/>
                <a:ea typeface="MS PGothic" panose="020B0600070205080204" pitchFamily="34" charset="-128"/>
              </a:defRPr>
            </a:lvl4pPr>
            <a:lvl5pPr marL="2055813" indent="-227013" defTabSz="920750">
              <a:defRPr sz="24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6A3561F-F2AA-470A-9BA7-0F9D212837E4}" type="slidenum">
              <a:rPr lang="en-US" altLang="en-US" sz="1200" smtClean="0"/>
              <a:pPr/>
              <a:t>29</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D6C2C410-2B9F-482C-8ACB-DE89DBD1E3E1}"/>
              </a:ext>
            </a:extLst>
          </p:cNvPr>
          <p:cNvSpPr>
            <a:spLocks noGrp="1" noRot="1" noChangeAspect="1" noTextEdit="1"/>
          </p:cNvSpPr>
          <p:nvPr>
            <p:ph type="sldImg"/>
          </p:nvPr>
        </p:nvSpPr>
        <p:spPr>
          <a:ln/>
        </p:spPr>
      </p:sp>
      <p:sp>
        <p:nvSpPr>
          <p:cNvPr id="143363" name="Notes Placeholder 2">
            <a:extLst>
              <a:ext uri="{FF2B5EF4-FFF2-40B4-BE49-F238E27FC236}">
                <a16:creationId xmlns:a16="http://schemas.microsoft.com/office/drawing/2014/main" id="{5419B0D2-8C39-40D9-9699-1982218189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a:latin typeface="Arial" panose="020B0604020202020204" pitchFamily="34" charset="0"/>
              </a:rPr>
              <a:t>These are the courses we conduct.  All are in Newport with exception of the CFMCC Flag Officer courses which we do in theater, focusing upon the region. </a:t>
            </a:r>
          </a:p>
        </p:txBody>
      </p:sp>
      <p:sp>
        <p:nvSpPr>
          <p:cNvPr id="143364" name="Slide Number Placeholder 3">
            <a:extLst>
              <a:ext uri="{FF2B5EF4-FFF2-40B4-BE49-F238E27FC236}">
                <a16:creationId xmlns:a16="http://schemas.microsoft.com/office/drawing/2014/main" id="{DE266FF9-2370-4891-857A-BFFE77068F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panose="020B0604020202020204" pitchFamily="34" charset="0"/>
                <a:ea typeface="MS PGothic" panose="020B0600070205080204" pitchFamily="34" charset="-128"/>
              </a:defRPr>
            </a:lvl1pPr>
            <a:lvl2pPr marL="741363" indent="-284163" defTabSz="920750">
              <a:defRPr sz="2400">
                <a:solidFill>
                  <a:schemeClr val="tx1"/>
                </a:solidFill>
                <a:latin typeface="Arial" panose="020B0604020202020204" pitchFamily="34" charset="0"/>
                <a:ea typeface="MS PGothic" panose="020B0600070205080204" pitchFamily="34" charset="-128"/>
              </a:defRPr>
            </a:lvl2pPr>
            <a:lvl3pPr marL="1141413" indent="-227013" defTabSz="920750">
              <a:defRPr sz="2400">
                <a:solidFill>
                  <a:schemeClr val="tx1"/>
                </a:solidFill>
                <a:latin typeface="Arial" panose="020B0604020202020204" pitchFamily="34" charset="0"/>
                <a:ea typeface="MS PGothic" panose="020B0600070205080204" pitchFamily="34" charset="-128"/>
              </a:defRPr>
            </a:lvl3pPr>
            <a:lvl4pPr marL="1598613" indent="-227013" defTabSz="920750">
              <a:defRPr sz="2400">
                <a:solidFill>
                  <a:schemeClr val="tx1"/>
                </a:solidFill>
                <a:latin typeface="Arial" panose="020B0604020202020204" pitchFamily="34" charset="0"/>
                <a:ea typeface="MS PGothic" panose="020B0600070205080204" pitchFamily="34" charset="-128"/>
              </a:defRPr>
            </a:lvl4pPr>
            <a:lvl5pPr marL="2055813" indent="-227013" defTabSz="920750">
              <a:defRPr sz="24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502BD2C-773A-4AE3-BAD4-736587396FF6}" type="slidenum">
              <a:rPr lang="en-US" altLang="en-US" sz="1200" smtClean="0"/>
              <a:pPr/>
              <a:t>30</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E1C03E17-E559-40FE-95F4-824ECA603986}"/>
              </a:ext>
            </a:extLst>
          </p:cNvPr>
          <p:cNvSpPr>
            <a:spLocks noGrp="1" noRot="1" noChangeAspect="1" noTextEdit="1"/>
          </p:cNvSpPr>
          <p:nvPr>
            <p:ph type="sldImg"/>
          </p:nvPr>
        </p:nvSpPr>
        <p:spPr>
          <a:ln/>
        </p:spPr>
      </p:sp>
      <p:sp>
        <p:nvSpPr>
          <p:cNvPr id="145411" name="Notes Placeholder 2">
            <a:extLst>
              <a:ext uri="{FF2B5EF4-FFF2-40B4-BE49-F238E27FC236}">
                <a16:creationId xmlns:a16="http://schemas.microsoft.com/office/drawing/2014/main" id="{ED0E4A1B-5039-42AC-82E1-7EF35CE58A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a:latin typeface="Arial" panose="020B0604020202020204" pitchFamily="34" charset="0"/>
              </a:rPr>
              <a:t>These are the courses we conduct.  All are in Newport with exception of the CFMCC Flag Officer courses which we do in theater, focusing upon the region. </a:t>
            </a:r>
          </a:p>
        </p:txBody>
      </p:sp>
      <p:sp>
        <p:nvSpPr>
          <p:cNvPr id="145412" name="Slide Number Placeholder 3">
            <a:extLst>
              <a:ext uri="{FF2B5EF4-FFF2-40B4-BE49-F238E27FC236}">
                <a16:creationId xmlns:a16="http://schemas.microsoft.com/office/drawing/2014/main" id="{30FF6B08-0B0D-45EA-9C94-A3B2C9A795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panose="020B0604020202020204" pitchFamily="34" charset="0"/>
                <a:ea typeface="MS PGothic" panose="020B0600070205080204" pitchFamily="34" charset="-128"/>
              </a:defRPr>
            </a:lvl1pPr>
            <a:lvl2pPr marL="741363" indent="-284163" defTabSz="920750">
              <a:defRPr sz="2400">
                <a:solidFill>
                  <a:schemeClr val="tx1"/>
                </a:solidFill>
                <a:latin typeface="Arial" panose="020B0604020202020204" pitchFamily="34" charset="0"/>
                <a:ea typeface="MS PGothic" panose="020B0600070205080204" pitchFamily="34" charset="-128"/>
              </a:defRPr>
            </a:lvl2pPr>
            <a:lvl3pPr marL="1141413" indent="-227013" defTabSz="920750">
              <a:defRPr sz="2400">
                <a:solidFill>
                  <a:schemeClr val="tx1"/>
                </a:solidFill>
                <a:latin typeface="Arial" panose="020B0604020202020204" pitchFamily="34" charset="0"/>
                <a:ea typeface="MS PGothic" panose="020B0600070205080204" pitchFamily="34" charset="-128"/>
              </a:defRPr>
            </a:lvl3pPr>
            <a:lvl4pPr marL="1598613" indent="-227013" defTabSz="920750">
              <a:defRPr sz="2400">
                <a:solidFill>
                  <a:schemeClr val="tx1"/>
                </a:solidFill>
                <a:latin typeface="Arial" panose="020B0604020202020204" pitchFamily="34" charset="0"/>
                <a:ea typeface="MS PGothic" panose="020B0600070205080204" pitchFamily="34" charset="-128"/>
              </a:defRPr>
            </a:lvl4pPr>
            <a:lvl5pPr marL="2055813" indent="-227013" defTabSz="920750">
              <a:defRPr sz="24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C47035-7DDB-409B-B964-19FAD0EF6C3B}" type="slidenum">
              <a:rPr lang="en-US" altLang="en-US" sz="1200" smtClean="0"/>
              <a:pPr/>
              <a:t>31</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A171D286-2831-4201-B7F0-9F4E17BBF011}"/>
              </a:ext>
            </a:extLst>
          </p:cNvPr>
          <p:cNvSpPr>
            <a:spLocks noGrp="1" noRot="1" noChangeAspect="1" noTextEdit="1"/>
          </p:cNvSpPr>
          <p:nvPr>
            <p:ph type="sldImg"/>
          </p:nvPr>
        </p:nvSpPr>
        <p:spPr>
          <a:ln/>
        </p:spPr>
      </p:sp>
      <p:sp>
        <p:nvSpPr>
          <p:cNvPr id="147459" name="Notes Placeholder 2">
            <a:extLst>
              <a:ext uri="{FF2B5EF4-FFF2-40B4-BE49-F238E27FC236}">
                <a16:creationId xmlns:a16="http://schemas.microsoft.com/office/drawing/2014/main" id="{8CDA5887-D558-4A68-86E5-4CC7C78BF7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sz="1000">
                <a:latin typeface="Arial" panose="020B0604020202020204" pitchFamily="34" charset="0"/>
              </a:rPr>
              <a:t>Where OLP is focused is our Fleet Headquarters around the globe: (8 MOCs, including 10</a:t>
            </a:r>
            <a:r>
              <a:rPr altLang="en-US" sz="1000" baseline="30000">
                <a:latin typeface="Arial" panose="020B0604020202020204" pitchFamily="34" charset="0"/>
              </a:rPr>
              <a:t>th</a:t>
            </a:r>
            <a:r>
              <a:rPr altLang="en-US" sz="1000">
                <a:latin typeface="Arial" panose="020B0604020202020204" pitchFamily="34" charset="0"/>
              </a:rPr>
              <a:t> Fleet- our cyber force) </a:t>
            </a:r>
          </a:p>
          <a:p>
            <a:endParaRPr altLang="en-US" sz="1000">
              <a:latin typeface="Arial" panose="020B0604020202020204" pitchFamily="34" charset="0"/>
            </a:endParaRPr>
          </a:p>
        </p:txBody>
      </p:sp>
      <p:sp>
        <p:nvSpPr>
          <p:cNvPr id="147460" name="Slide Number Placeholder 1">
            <a:extLst>
              <a:ext uri="{FF2B5EF4-FFF2-40B4-BE49-F238E27FC236}">
                <a16:creationId xmlns:a16="http://schemas.microsoft.com/office/drawing/2014/main" id="{21192683-A42F-46A7-BFE1-177015ECFB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800" b="1">
                <a:solidFill>
                  <a:schemeClr val="tx1"/>
                </a:solidFill>
                <a:latin typeface="Arial" panose="020B0604020202020204" pitchFamily="34" charset="0"/>
                <a:ea typeface="MS PGothic" panose="020B0600070205080204" pitchFamily="34" charset="-128"/>
              </a:defRPr>
            </a:lvl1pPr>
            <a:lvl2pPr marL="736600" indent="-280988">
              <a:spcBef>
                <a:spcPct val="30000"/>
              </a:spcBef>
              <a:defRPr sz="800">
                <a:solidFill>
                  <a:schemeClr val="tx1"/>
                </a:solidFill>
                <a:latin typeface="Arial" panose="020B0604020202020204" pitchFamily="34" charset="0"/>
                <a:ea typeface="MS PGothic" panose="020B0600070205080204" pitchFamily="34" charset="-128"/>
              </a:defRPr>
            </a:lvl2pPr>
            <a:lvl3pPr marL="1133475" indent="-225425">
              <a:spcBef>
                <a:spcPct val="30000"/>
              </a:spcBef>
              <a:defRPr sz="800">
                <a:solidFill>
                  <a:schemeClr val="tx1"/>
                </a:solidFill>
                <a:latin typeface="Arial" panose="020B0604020202020204" pitchFamily="34" charset="0"/>
                <a:ea typeface="MS PGothic" panose="020B0600070205080204" pitchFamily="34" charset="-128"/>
              </a:defRPr>
            </a:lvl3pPr>
            <a:lvl4pPr marL="1589088" indent="-225425">
              <a:spcBef>
                <a:spcPct val="30000"/>
              </a:spcBef>
              <a:defRPr sz="800">
                <a:solidFill>
                  <a:schemeClr val="tx1"/>
                </a:solidFill>
                <a:latin typeface="Arial" panose="020B0604020202020204" pitchFamily="34" charset="0"/>
                <a:ea typeface="MS PGothic" panose="020B0600070205080204" pitchFamily="34" charset="-128"/>
              </a:defRPr>
            </a:lvl4pPr>
            <a:lvl5pPr marL="2043113" indent="-225425">
              <a:spcBef>
                <a:spcPct val="30000"/>
              </a:spcBef>
              <a:defRPr sz="800">
                <a:solidFill>
                  <a:schemeClr val="tx1"/>
                </a:solidFill>
                <a:latin typeface="Arial" panose="020B0604020202020204" pitchFamily="34" charset="0"/>
                <a:ea typeface="MS PGothic" panose="020B0600070205080204" pitchFamily="34" charset="-128"/>
              </a:defRPr>
            </a:lvl5pPr>
            <a:lvl6pPr marL="2500313" indent="-225425"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57513" indent="-225425"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14713" indent="-225425"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71913" indent="-225425"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defTabSz="914400">
              <a:spcBef>
                <a:spcPct val="0"/>
              </a:spcBef>
            </a:pPr>
            <a:fld id="{FC37013F-CD37-419E-8D55-A0494F6914EC}" type="slidenum">
              <a:rPr lang="en-US" altLang="en-US" sz="1200" b="0" smtClean="0">
                <a:solidFill>
                  <a:srgbClr val="000000"/>
                </a:solidFill>
              </a:rPr>
              <a:pPr defTabSz="914400">
                <a:spcBef>
                  <a:spcPct val="0"/>
                </a:spcBef>
              </a:pPr>
              <a:t>32</a:t>
            </a:fld>
            <a:endParaRPr lang="en-US" altLang="en-US" sz="1200" b="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EDE35127-2F98-4AF1-BA46-BBDA12398D3A}"/>
              </a:ext>
            </a:extLst>
          </p:cNvPr>
          <p:cNvSpPr>
            <a:spLocks noGrp="1" noRot="1" noChangeAspect="1" noTextEdit="1"/>
          </p:cNvSpPr>
          <p:nvPr>
            <p:ph type="sldImg"/>
          </p:nvPr>
        </p:nvSpPr>
        <p:spPr>
          <a:xfrm>
            <a:off x="1162050" y="334963"/>
            <a:ext cx="4654550" cy="3490912"/>
          </a:xfrm>
          <a:ln/>
        </p:spPr>
      </p:sp>
      <p:sp>
        <p:nvSpPr>
          <p:cNvPr id="149507" name="Notes Placeholder 2">
            <a:extLst>
              <a:ext uri="{FF2B5EF4-FFF2-40B4-BE49-F238E27FC236}">
                <a16:creationId xmlns:a16="http://schemas.microsoft.com/office/drawing/2014/main" id="{015DF0BD-77FD-4B4E-BEF9-52FD3DCE34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sz="1000">
                <a:latin typeface="Arial" panose="020B0604020202020204" pitchFamily="34" charset="0"/>
              </a:rPr>
              <a:t>    The fourth key mission area of the College is to "Strengthen Maritime Global Partnerships."  This is a theme that permeates the revised Cooperative Strategy for the Twenty-first Century.   As CNO, ADM Arleigh Burke, who introduced international officers to the College, said "Most important among people or among nations or among navies is friends."  Building bonds of friendship and trust with our partner nations is the focus of International Programs.  And, as you noted in your address to the Fleet, those bonds are the foundation of the naval profession – both at home and around the globe. The College's international alumni form a strong network of naval leaders who have confidence and trust in the NWC, the U.S. Navy and the American people that was formed by a solid understanding of our American values and way of life.  </a:t>
            </a:r>
          </a:p>
        </p:txBody>
      </p:sp>
      <p:sp>
        <p:nvSpPr>
          <p:cNvPr id="149508" name="Slide Number Placeholder 1">
            <a:extLst>
              <a:ext uri="{FF2B5EF4-FFF2-40B4-BE49-F238E27FC236}">
                <a16:creationId xmlns:a16="http://schemas.microsoft.com/office/drawing/2014/main" id="{B96FBE4D-F9A8-44D1-966B-15EAE92060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0200F867-01B1-4A9D-B233-7A020FDF5A6B}" type="slidenum">
              <a:rPr lang="en-US" altLang="en-US" sz="1200" b="0" smtClean="0"/>
              <a:pPr>
                <a:spcBef>
                  <a:spcPct val="0"/>
                </a:spcBef>
              </a:pPr>
              <a:t>33</a:t>
            </a:fld>
            <a:endParaRPr lang="en-US" altLang="en-US" sz="1200" b="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95BF8EEA-611B-41C4-A3BA-7083809BF479}"/>
              </a:ext>
            </a:extLst>
          </p:cNvPr>
          <p:cNvSpPr>
            <a:spLocks noGrp="1" noRot="1" noChangeAspect="1" noTextEdit="1"/>
          </p:cNvSpPr>
          <p:nvPr>
            <p:ph type="sldImg"/>
          </p:nvPr>
        </p:nvSpPr>
        <p:spPr>
          <a:ln/>
        </p:spPr>
      </p:sp>
      <p:sp>
        <p:nvSpPr>
          <p:cNvPr id="151555" name="Notes Placeholder 2">
            <a:extLst>
              <a:ext uri="{FF2B5EF4-FFF2-40B4-BE49-F238E27FC236}">
                <a16:creationId xmlns:a16="http://schemas.microsoft.com/office/drawing/2014/main" id="{F99EEAA3-8C11-4419-B872-25457389310F}"/>
              </a:ext>
            </a:extLst>
          </p:cNvPr>
          <p:cNvSpPr>
            <a:spLocks noGrp="1"/>
          </p:cNvSpPr>
          <p:nvPr>
            <p:ph type="body" idx="1"/>
          </p:nvPr>
        </p:nvSpPr>
        <p:spPr>
          <a:xfrm>
            <a:off x="387350" y="4121150"/>
            <a:ext cx="6324600" cy="4854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sz="1000">
                <a:latin typeface="Arial" panose="020B0604020202020204" pitchFamily="34" charset="0"/>
              </a:rPr>
              <a:t>International Programs oversees two international colleges fully integrated into the US Nimitz and Spruance courses.  The Naval Command College (NCC) provides senior-level JPME II strategic focus, while the Naval Staff College (NSC) provides a JPME I intermediate-level course focused more on an operational and theatre specific perspective.  International students comprise 20% of the total number of students in their respective Nimitz and Spruance courses.  Daily interaction is achieved by directly inputting international students into each seminar.  Most often, two or three international students from different COCOM AORs will voice their opinions within seminar groups of 15.  Coupled with the Naval War College (NWC) policy of non-attribution, seminar discussion is enriched with their presence.  </a:t>
            </a:r>
          </a:p>
          <a:p>
            <a:endParaRPr altLang="en-US" sz="1000">
              <a:latin typeface="Arial" panose="020B0604020202020204" pitchFamily="34" charset="0"/>
            </a:endParaRPr>
          </a:p>
          <a:p>
            <a:r>
              <a:rPr altLang="en-US" sz="1000">
                <a:latin typeface="Arial" panose="020B0604020202020204" pitchFamily="34" charset="0"/>
              </a:rPr>
              <a:t>Unlike their US counterparts in the Nimitz and Spruance courses, neither the NCC or NSC students are awarded a Master’s Degree.   Newport’s Salve Regina University has a standing agreement to accept transfer credits for partial satisfaction of their Master’s degree program.  Many international students concurrently attend both institutions, while others are able to extend their stay in the US and fulfill their requirements after the NWC June matriculation or via distance education upon return to their respective countries.   </a:t>
            </a:r>
          </a:p>
          <a:p>
            <a:endParaRPr altLang="en-US" sz="1000">
              <a:latin typeface="Arial" panose="020B0604020202020204" pitchFamily="34" charset="0"/>
            </a:endParaRPr>
          </a:p>
          <a:p>
            <a:r>
              <a:rPr altLang="en-US" sz="1000">
                <a:latin typeface="Arial" panose="020B0604020202020204" pitchFamily="34" charset="0"/>
              </a:rPr>
              <a:t>A main pillar of the two international programs is the Field Studies Program (FSP).  This DoD-mandated program designed to provide our international students with an understanding of human rights, democratic values and the American way of life.  Venues include federal, state and local government institutions, U.S. corporations, hospitals, prisons, universities and think tanks, as well as a broad swath of historical and cultural landmarks. </a:t>
            </a:r>
          </a:p>
        </p:txBody>
      </p:sp>
      <p:sp>
        <p:nvSpPr>
          <p:cNvPr id="151556" name="Slide Number Placeholder 1">
            <a:extLst>
              <a:ext uri="{FF2B5EF4-FFF2-40B4-BE49-F238E27FC236}">
                <a16:creationId xmlns:a16="http://schemas.microsoft.com/office/drawing/2014/main" id="{3E844D83-EA49-49A8-A0EB-05A8B70797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07FD220D-C5C4-4995-BAD3-16503233CF01}" type="slidenum">
              <a:rPr lang="en-US" altLang="en-US" sz="1200" b="0" smtClean="0"/>
              <a:pPr>
                <a:spcBef>
                  <a:spcPct val="0"/>
                </a:spcBef>
              </a:pPr>
              <a:t>34</a:t>
            </a:fld>
            <a:endParaRPr lang="en-US" altLang="en-US" sz="1200"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E965ECD5-94B7-4688-8CA9-F4201A55AA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800" b="1">
                <a:solidFill>
                  <a:schemeClr val="tx1"/>
                </a:solidFill>
                <a:latin typeface="Arial" panose="020B0604020202020204" pitchFamily="34" charset="0"/>
                <a:ea typeface="MS PGothic" panose="020B0600070205080204" pitchFamily="34" charset="-128"/>
              </a:defRPr>
            </a:lvl1pPr>
            <a:lvl2pPr marL="738188" indent="-280988" defTabSz="917575">
              <a:spcBef>
                <a:spcPct val="30000"/>
              </a:spcBef>
              <a:defRPr sz="800">
                <a:solidFill>
                  <a:schemeClr val="tx1"/>
                </a:solidFill>
                <a:latin typeface="Arial" panose="020B0604020202020204" pitchFamily="34" charset="0"/>
                <a:ea typeface="MS PGothic" panose="020B0600070205080204" pitchFamily="34" charset="-128"/>
              </a:defRPr>
            </a:lvl2pPr>
            <a:lvl3pPr marL="1139825" indent="-223838" defTabSz="917575">
              <a:spcBef>
                <a:spcPct val="30000"/>
              </a:spcBef>
              <a:defRPr sz="800">
                <a:solidFill>
                  <a:schemeClr val="tx1"/>
                </a:solidFill>
                <a:latin typeface="Arial" panose="020B0604020202020204" pitchFamily="34" charset="0"/>
                <a:ea typeface="MS PGothic" panose="020B0600070205080204" pitchFamily="34" charset="-128"/>
              </a:defRPr>
            </a:lvl3pPr>
            <a:lvl4pPr marL="1597025" indent="-223838" defTabSz="917575">
              <a:spcBef>
                <a:spcPct val="30000"/>
              </a:spcBef>
              <a:defRPr sz="800">
                <a:solidFill>
                  <a:schemeClr val="tx1"/>
                </a:solidFill>
                <a:latin typeface="Arial" panose="020B0604020202020204" pitchFamily="34" charset="0"/>
                <a:ea typeface="MS PGothic" panose="020B0600070205080204" pitchFamily="34" charset="-128"/>
              </a:defRPr>
            </a:lvl4pPr>
            <a:lvl5pPr marL="2051050" indent="-223838" defTabSz="917575">
              <a:spcBef>
                <a:spcPct val="30000"/>
              </a:spcBef>
              <a:defRPr sz="800">
                <a:solidFill>
                  <a:schemeClr val="tx1"/>
                </a:solidFill>
                <a:latin typeface="Arial" panose="020B0604020202020204" pitchFamily="34" charset="0"/>
                <a:ea typeface="MS PGothic" panose="020B0600070205080204" pitchFamily="34" charset="-128"/>
              </a:defRPr>
            </a:lvl5pPr>
            <a:lvl6pPr marL="2508250" indent="-223838" defTabSz="917575"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65450" indent="-223838" defTabSz="917575"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2650" indent="-223838" defTabSz="917575"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79850" indent="-223838" defTabSz="917575"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AA22D12C-D338-4D4C-9866-5C2EAF1F95ED}" type="slidenum">
              <a:rPr lang="en-US" altLang="en-US" sz="1200" b="0" smtClean="0">
                <a:solidFill>
                  <a:srgbClr val="000000"/>
                </a:solidFill>
              </a:rPr>
              <a:pPr>
                <a:spcBef>
                  <a:spcPct val="0"/>
                </a:spcBef>
              </a:pPr>
              <a:t>3</a:t>
            </a:fld>
            <a:endParaRPr lang="en-US" altLang="en-US" sz="1200" b="0">
              <a:solidFill>
                <a:srgbClr val="000000"/>
              </a:solidFill>
            </a:endParaRPr>
          </a:p>
        </p:txBody>
      </p:sp>
      <p:sp>
        <p:nvSpPr>
          <p:cNvPr id="101379" name="Rectangle 2">
            <a:extLst>
              <a:ext uri="{FF2B5EF4-FFF2-40B4-BE49-F238E27FC236}">
                <a16:creationId xmlns:a16="http://schemas.microsoft.com/office/drawing/2014/main" id="{BD74C204-C852-4A7F-9D5E-6EB1A756F97A}"/>
              </a:ext>
            </a:extLst>
          </p:cNvPr>
          <p:cNvSpPr>
            <a:spLocks noGrp="1" noRot="1" noChangeAspect="1" noChangeArrowheads="1" noTextEdit="1"/>
          </p:cNvSpPr>
          <p:nvPr>
            <p:ph type="sldImg"/>
          </p:nvPr>
        </p:nvSpPr>
        <p:spPr>
          <a:xfrm>
            <a:off x="703263" y="501650"/>
            <a:ext cx="5616575" cy="4213225"/>
          </a:xfrm>
          <a:ln/>
        </p:spPr>
      </p:sp>
      <p:sp>
        <p:nvSpPr>
          <p:cNvPr id="101380" name="Notes Placeholder 1">
            <a:extLst>
              <a:ext uri="{FF2B5EF4-FFF2-40B4-BE49-F238E27FC236}">
                <a16:creationId xmlns:a16="http://schemas.microsoft.com/office/drawing/2014/main" id="{AE5A34B5-7545-4780-B10C-F2A4F6457D99}"/>
              </a:ext>
            </a:extLst>
          </p:cNvPr>
          <p:cNvSpPr>
            <a:spLocks noGrp="1"/>
          </p:cNvSpPr>
          <p:nvPr/>
        </p:nvSpPr>
        <p:spPr bwMode="auto">
          <a:xfrm>
            <a:off x="701675" y="3895725"/>
            <a:ext cx="561975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5" tIns="46246" rIns="92495" bIns="46246"/>
          <a:lstStyle>
            <a:lvl1pPr>
              <a:spcBef>
                <a:spcPct val="30000"/>
              </a:spcBef>
              <a:defRPr sz="800" b="1">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8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8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8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0C3E9317-1691-414E-99A0-1741A59DF895}"/>
              </a:ext>
            </a:extLst>
          </p:cNvPr>
          <p:cNvSpPr>
            <a:spLocks noGrp="1" noRot="1" noChangeAspect="1" noTextEdit="1"/>
          </p:cNvSpPr>
          <p:nvPr>
            <p:ph type="sldImg"/>
          </p:nvPr>
        </p:nvSpPr>
        <p:spPr>
          <a:ln/>
        </p:spPr>
      </p:sp>
      <p:sp>
        <p:nvSpPr>
          <p:cNvPr id="153603" name="Notes Placeholder 2">
            <a:extLst>
              <a:ext uri="{FF2B5EF4-FFF2-40B4-BE49-F238E27FC236}">
                <a16:creationId xmlns:a16="http://schemas.microsoft.com/office/drawing/2014/main" id="{9DD91DFF-1052-4FA4-8011-2761F336F2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sz="1000">
                <a:latin typeface="Arial" panose="020B0604020202020204" pitchFamily="34" charset="0"/>
              </a:rPr>
              <a:t>As you can see from the chart above, International Programs here at the Naval War College has offered the US Navy an important tool for engaging with the leadership of the world’s navies and coast guards. Over 4,000 international officers have attended the War College since 1956. Over one-third have made flag rank.  Most importantly, </a:t>
            </a:r>
            <a:r>
              <a:rPr altLang="en-US" sz="1000">
                <a:solidFill>
                  <a:srgbClr val="FF0000"/>
                </a:solidFill>
                <a:latin typeface="Arial" panose="020B0604020202020204" pitchFamily="34" charset="0"/>
              </a:rPr>
              <a:t>37</a:t>
            </a:r>
            <a:r>
              <a:rPr altLang="en-US" sz="1000">
                <a:latin typeface="Arial" panose="020B0604020202020204" pitchFamily="34" charset="0"/>
              </a:rPr>
              <a:t> heads of their respective services today are NWC graduates.  Just as important, international students here develop close relationships with one another, as well as a broader and less biased perspective on regional and global politics. This was amply demonstrated several years ago after the terrorist attack on Mumbai. The tense situation between India and Pakistan may have escalated had the two CNO counterparts, former classmates at the US Naval War College, not maintained a close working relationship since departing Newport.</a:t>
            </a:r>
          </a:p>
          <a:p>
            <a:endParaRPr altLang="en-US" sz="1000">
              <a:latin typeface="Arial" panose="020B0604020202020204" pitchFamily="34" charset="0"/>
            </a:endParaRPr>
          </a:p>
          <a:p>
            <a:r>
              <a:rPr altLang="en-US" sz="1000">
                <a:latin typeface="Arial" panose="020B0604020202020204" pitchFamily="34" charset="0"/>
              </a:rPr>
              <a:t>As one more example of the impact the Naval War College can have on its international alumni, the NCC Class of 1993, on their own initiative, returned in June 2013 for a "20th Reunion." Of the 36 officers who graduated from NCC in 1993, 8 went on to become head of their navy (1 of those became his nation's CJCS equivalent). Of the 36 officers, 12 chose to attend alumni week (with 3 US staff members from that time, for a total of 15 returning officers). Now 20 year reunions have become annual events for subsequent classes. </a:t>
            </a:r>
          </a:p>
          <a:p>
            <a:endParaRPr altLang="en-US" sz="1000">
              <a:latin typeface="Arial" panose="020B0604020202020204" pitchFamily="34" charset="0"/>
            </a:endParaRPr>
          </a:p>
        </p:txBody>
      </p:sp>
      <p:sp>
        <p:nvSpPr>
          <p:cNvPr id="153604" name="Slide Number Placeholder 1">
            <a:extLst>
              <a:ext uri="{FF2B5EF4-FFF2-40B4-BE49-F238E27FC236}">
                <a16:creationId xmlns:a16="http://schemas.microsoft.com/office/drawing/2014/main" id="{A4DDE569-B232-4B52-BC35-FACDA2A250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1F0F977A-785E-4A19-B739-9E48F6C9B713}" type="slidenum">
              <a:rPr lang="en-US" altLang="en-US" sz="1200" b="0" smtClean="0"/>
              <a:pPr>
                <a:spcBef>
                  <a:spcPct val="0"/>
                </a:spcBef>
              </a:pPr>
              <a:t>35</a:t>
            </a:fld>
            <a:endParaRPr lang="en-US" altLang="en-US" sz="1200" b="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92C05C96-D3EC-40B7-BEF5-9352A1646BC1}"/>
              </a:ext>
            </a:extLst>
          </p:cNvPr>
          <p:cNvSpPr>
            <a:spLocks noGrp="1" noRot="1" noChangeAspect="1" noTextEdit="1"/>
          </p:cNvSpPr>
          <p:nvPr>
            <p:ph type="sldImg"/>
          </p:nvPr>
        </p:nvSpPr>
        <p:spPr>
          <a:ln/>
        </p:spPr>
      </p:sp>
      <p:sp>
        <p:nvSpPr>
          <p:cNvPr id="155651" name="Notes Placeholder 2">
            <a:extLst>
              <a:ext uri="{FF2B5EF4-FFF2-40B4-BE49-F238E27FC236}">
                <a16:creationId xmlns:a16="http://schemas.microsoft.com/office/drawing/2014/main" id="{6F361D28-6B1A-4643-AE64-44F4471895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sz="1000">
                <a:latin typeface="Arial" panose="020B0604020202020204" pitchFamily="34" charset="0"/>
              </a:rPr>
              <a:t>International students have attended the Naval War College for almost sixty years. To date, over 137 countries have sent students, including some old enemies and new friends.</a:t>
            </a:r>
          </a:p>
          <a:p>
            <a:endParaRPr altLang="en-US" sz="1000">
              <a:latin typeface="Arial" panose="020B0604020202020204" pitchFamily="34" charset="0"/>
            </a:endParaRPr>
          </a:p>
          <a:p>
            <a:r>
              <a:rPr altLang="en-US" sz="1000">
                <a:latin typeface="Arial" panose="020B0604020202020204" pitchFamily="34" charset="0"/>
              </a:rPr>
              <a:t>Inspiration for the initiative came from ADM Arleigh Burke, who felt strongly that international engagement during the tumultuous interwar years could have forestalled the Second World War, or at least made allied interoperability much easier.  </a:t>
            </a:r>
          </a:p>
          <a:p>
            <a:endParaRPr altLang="en-US" sz="1000">
              <a:latin typeface="Arial" panose="020B0604020202020204" pitchFamily="34" charset="0"/>
            </a:endParaRPr>
          </a:p>
          <a:p>
            <a:r>
              <a:rPr altLang="en-US" sz="1000">
                <a:latin typeface="Arial" panose="020B0604020202020204" pitchFamily="34" charset="0"/>
              </a:rPr>
              <a:t>The class of the Naval Command College is normally filled by officers from the world’s larger navies with close ties to the US.  In contrast, the Naval Staff College tends to draw students from smaller, lesser-developed navies who do not have senior officers available for lengthy assignments overseas.  </a:t>
            </a:r>
          </a:p>
          <a:p>
            <a:endParaRPr altLang="en-US" sz="1000">
              <a:latin typeface="Arial" panose="020B0604020202020204" pitchFamily="34" charset="0"/>
            </a:endParaRPr>
          </a:p>
          <a:p>
            <a:r>
              <a:rPr altLang="en-US" sz="1000">
                <a:latin typeface="Arial" panose="020B0604020202020204" pitchFamily="34" charset="0"/>
              </a:rPr>
              <a:t>Of note, the People’s Liberation Army (Navy) has not been invited to send a student to the College, and it is unlikely they would accept an invitation so long as Taiwan sends students.  </a:t>
            </a:r>
          </a:p>
          <a:p>
            <a:endParaRPr altLang="en-US" sz="1000">
              <a:latin typeface="Arial" panose="020B0604020202020204" pitchFamily="34" charset="0"/>
            </a:endParaRPr>
          </a:p>
          <a:p>
            <a:r>
              <a:rPr altLang="en-US" sz="1000">
                <a:latin typeface="Arial" panose="020B0604020202020204" pitchFamily="34" charset="0"/>
              </a:rPr>
              <a:t>The college has initiated an exchange program with its Chinese counterpart, the PLA(N) Command College in Nanjing.  A delegation of senior faculty, staff and students traveled to China this past summer and the college hopes to continue a two-way annual exchange.</a:t>
            </a:r>
          </a:p>
        </p:txBody>
      </p:sp>
      <p:sp>
        <p:nvSpPr>
          <p:cNvPr id="155652" name="Slide Number Placeholder 1">
            <a:extLst>
              <a:ext uri="{FF2B5EF4-FFF2-40B4-BE49-F238E27FC236}">
                <a16:creationId xmlns:a16="http://schemas.microsoft.com/office/drawing/2014/main" id="{2D9263A9-7124-47B9-A2F5-9F8890E0A9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439BBF9F-CCB9-4DEB-9B6A-AFD821CB2095}" type="slidenum">
              <a:rPr lang="en-US" altLang="en-US" sz="1200" b="0" smtClean="0"/>
              <a:pPr>
                <a:spcBef>
                  <a:spcPct val="0"/>
                </a:spcBef>
              </a:pPr>
              <a:t>36</a:t>
            </a:fld>
            <a:endParaRPr lang="en-US" altLang="en-US" sz="1200" b="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C991976A-92B1-4FDF-A861-C5370BAF552A}"/>
              </a:ext>
            </a:extLst>
          </p:cNvPr>
          <p:cNvSpPr>
            <a:spLocks noGrp="1" noRot="1" noChangeAspect="1" noChangeArrowheads="1" noTextEdit="1"/>
          </p:cNvSpPr>
          <p:nvPr>
            <p:ph type="sldImg"/>
          </p:nvPr>
        </p:nvSpPr>
        <p:spPr>
          <a:xfrm>
            <a:off x="1184275" y="698500"/>
            <a:ext cx="4654550" cy="3490913"/>
          </a:xfrm>
          <a:ln/>
        </p:spPr>
      </p:sp>
      <p:sp>
        <p:nvSpPr>
          <p:cNvPr id="157699" name="Rectangle 3">
            <a:extLst>
              <a:ext uri="{FF2B5EF4-FFF2-40B4-BE49-F238E27FC236}">
                <a16:creationId xmlns:a16="http://schemas.microsoft.com/office/drawing/2014/main" id="{A9D32913-18AA-48BD-A121-1A5FA9DEBBB8}"/>
              </a:ext>
            </a:extLst>
          </p:cNvPr>
          <p:cNvSpPr>
            <a:spLocks noGrp="1" noChangeArrowheads="1"/>
          </p:cNvSpPr>
          <p:nvPr>
            <p:ph type="body" idx="1"/>
          </p:nvPr>
        </p:nvSpPr>
        <p:spPr>
          <a:xfrm>
            <a:off x="158750" y="4273550"/>
            <a:ext cx="6629400" cy="418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altLang="en-US" sz="1000">
                <a:latin typeface="Arial" panose="020B0604020202020204" pitchFamily="34" charset="0"/>
              </a:rPr>
              <a:t>The International Fellows at NWC provide an international perspective at all levels into all we do here at the College.  They are an organic resource that we can tap into directly for regional and in some cases global expertise.  They contribute to our mission in a variety of ways, to include:</a:t>
            </a:r>
          </a:p>
          <a:p>
            <a:pPr>
              <a:spcBef>
                <a:spcPct val="0"/>
              </a:spcBef>
            </a:pPr>
            <a:endParaRPr altLang="en-US" sz="1000">
              <a:latin typeface="Arial" panose="020B0604020202020204" pitchFamily="34" charset="0"/>
            </a:endParaRPr>
          </a:p>
          <a:p>
            <a:pPr>
              <a:spcBef>
                <a:spcPct val="0"/>
              </a:spcBef>
            </a:pPr>
            <a:r>
              <a:rPr altLang="en-US" sz="1000">
                <a:latin typeface="Arial" panose="020B0604020202020204" pitchFamily="34" charset="0"/>
              </a:rPr>
              <a:t>a. Conduct research on themes with relevance to a Fellow's country.</a:t>
            </a:r>
          </a:p>
          <a:p>
            <a:pPr>
              <a:spcBef>
                <a:spcPct val="0"/>
              </a:spcBef>
            </a:pPr>
            <a:r>
              <a:rPr altLang="en-US" sz="1000">
                <a:latin typeface="Arial" panose="020B0604020202020204" pitchFamily="34" charset="0"/>
              </a:rPr>
              <a:t>b. Assist in planning and execution of war games, subject to security considerations.</a:t>
            </a:r>
          </a:p>
          <a:p>
            <a:pPr>
              <a:spcBef>
                <a:spcPct val="0"/>
              </a:spcBef>
            </a:pPr>
            <a:r>
              <a:rPr altLang="en-US" sz="1000">
                <a:latin typeface="Arial" panose="020B0604020202020204" pitchFamily="34" charset="0"/>
              </a:rPr>
              <a:t>c. Assist faculty with the delivery of core curriculum or electives. </a:t>
            </a:r>
          </a:p>
          <a:p>
            <a:pPr>
              <a:spcBef>
                <a:spcPct val="0"/>
              </a:spcBef>
            </a:pPr>
            <a:r>
              <a:rPr altLang="en-US" sz="1000">
                <a:latin typeface="Arial" panose="020B0604020202020204" pitchFamily="34" charset="0"/>
              </a:rPr>
              <a:t>d. Provide regional expertise in support of Regional Study Groups.</a:t>
            </a:r>
          </a:p>
          <a:p>
            <a:pPr>
              <a:spcBef>
                <a:spcPct val="0"/>
              </a:spcBef>
            </a:pPr>
            <a:endParaRPr altLang="en-US" sz="1000">
              <a:latin typeface="Arial" panose="020B0604020202020204" pitchFamily="34" charset="0"/>
            </a:endParaRPr>
          </a:p>
          <a:p>
            <a:pPr>
              <a:spcBef>
                <a:spcPct val="0"/>
              </a:spcBef>
            </a:pPr>
            <a:r>
              <a:rPr altLang="en-US" sz="1000">
                <a:latin typeface="Arial" panose="020B0604020202020204" pitchFamily="34" charset="0"/>
              </a:rPr>
              <a:t>The International Fellows Program functions at three levels: </a:t>
            </a:r>
          </a:p>
          <a:p>
            <a:pPr>
              <a:spcBef>
                <a:spcPct val="0"/>
              </a:spcBef>
            </a:pPr>
            <a:endParaRPr altLang="en-US" sz="1000">
              <a:latin typeface="Arial" panose="020B0604020202020204" pitchFamily="34" charset="0"/>
            </a:endParaRPr>
          </a:p>
          <a:p>
            <a:pPr>
              <a:spcBef>
                <a:spcPct val="0"/>
              </a:spcBef>
            </a:pPr>
            <a:r>
              <a:rPr altLang="en-US" sz="1000">
                <a:latin typeface="Arial" panose="020B0604020202020204" pitchFamily="34" charset="0"/>
              </a:rPr>
              <a:t>1. CNO International Fellow Program:  This was instituted in 2011 under ADM Roughead with the addition of ADM (ret) Guillermo Barrera (Colombia), former CNO Colombian Navy to the faculty. His contributions as an instructor, advisor to the NWC President, and mentor to current students have been invaluable.  </a:t>
            </a:r>
          </a:p>
          <a:p>
            <a:pPr>
              <a:spcBef>
                <a:spcPct val="0"/>
              </a:spcBef>
            </a:pPr>
            <a:r>
              <a:rPr altLang="en-US" sz="1000">
                <a:latin typeface="Arial" panose="020B0604020202020204" pitchFamily="34" charset="0"/>
              </a:rPr>
              <a:t>The current CNO International Fellow is ADM (ret) Nirmal Verma (India), former Commander of the Indian Navy.</a:t>
            </a:r>
          </a:p>
          <a:p>
            <a:pPr>
              <a:spcBef>
                <a:spcPct val="0"/>
              </a:spcBef>
            </a:pPr>
            <a:endParaRPr altLang="en-US" sz="1000">
              <a:latin typeface="Arial" panose="020B0604020202020204" pitchFamily="34" charset="0"/>
            </a:endParaRPr>
          </a:p>
          <a:p>
            <a:pPr>
              <a:spcBef>
                <a:spcPct val="0"/>
              </a:spcBef>
            </a:pPr>
            <a:r>
              <a:rPr altLang="en-US" sz="1000">
                <a:latin typeface="Arial" panose="020B0604020202020204" pitchFamily="34" charset="0"/>
              </a:rPr>
              <a:t>2. Naval Command College &amp; Naval Staff College Fellows:  These are graduates of the previous class who stay for an additional year and contribute in a variety of ways as described above. </a:t>
            </a:r>
          </a:p>
          <a:p>
            <a:pPr>
              <a:spcBef>
                <a:spcPct val="0"/>
              </a:spcBef>
            </a:pPr>
            <a:endParaRPr altLang="en-US" sz="1000">
              <a:latin typeface="Arial" panose="020B0604020202020204" pitchFamily="34" charset="0"/>
            </a:endParaRPr>
          </a:p>
          <a:p>
            <a:pPr>
              <a:spcBef>
                <a:spcPct val="0"/>
              </a:spcBef>
            </a:pPr>
            <a:r>
              <a:rPr altLang="en-US" sz="1000">
                <a:latin typeface="Arial" panose="020B0604020202020204" pitchFamily="34" charset="0"/>
              </a:rPr>
              <a:t>3. Personnel Exchange Program (PEP) – JMSDF:  This officer provides coordination for best practices exchange between USNWC and JMSDF Command and Staff College and acts as an augment to the NWC Faculty. </a:t>
            </a:r>
          </a:p>
          <a:p>
            <a:pPr>
              <a:spcBef>
                <a:spcPct val="0"/>
              </a:spcBef>
            </a:pPr>
            <a:endParaRPr altLang="en-US" sz="1000">
              <a:latin typeface="Arial" panose="020B0604020202020204" pitchFamily="34" charset="0"/>
            </a:endParaRPr>
          </a:p>
        </p:txBody>
      </p:sp>
      <p:sp>
        <p:nvSpPr>
          <p:cNvPr id="157700" name="Slide Number Placeholder 1">
            <a:extLst>
              <a:ext uri="{FF2B5EF4-FFF2-40B4-BE49-F238E27FC236}">
                <a16:creationId xmlns:a16="http://schemas.microsoft.com/office/drawing/2014/main" id="{33D6C3DE-CAF6-456D-B59B-960B4F8556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8E2BBA6E-2C20-412C-A707-BE451D170AC6}" type="slidenum">
              <a:rPr lang="en-US" altLang="en-US" sz="1200" b="0" smtClean="0"/>
              <a:pPr>
                <a:spcBef>
                  <a:spcPct val="0"/>
                </a:spcBef>
              </a:pPr>
              <a:t>37</a:t>
            </a:fld>
            <a:endParaRPr lang="en-US" altLang="en-US" sz="1200" b="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CB2D4C7F-B5E4-491D-8A5D-73BE56B77043}"/>
              </a:ext>
            </a:extLst>
          </p:cNvPr>
          <p:cNvSpPr>
            <a:spLocks noGrp="1" noRot="1" noChangeAspect="1" noTextEdit="1"/>
          </p:cNvSpPr>
          <p:nvPr>
            <p:ph type="sldImg"/>
          </p:nvPr>
        </p:nvSpPr>
        <p:spPr>
          <a:ln/>
        </p:spPr>
      </p:sp>
      <p:sp>
        <p:nvSpPr>
          <p:cNvPr id="159747" name="Notes Placeholder 2">
            <a:extLst>
              <a:ext uri="{FF2B5EF4-FFF2-40B4-BE49-F238E27FC236}">
                <a16:creationId xmlns:a16="http://schemas.microsoft.com/office/drawing/2014/main" id="{F2978B1C-3B40-4C66-885E-6736992A9F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sz="1000">
                <a:latin typeface="Arial" panose="020B0604020202020204" pitchFamily="34" charset="0"/>
              </a:rPr>
              <a:t>The International Seapower Symposium (ISS) is the largest conclave of naval leadership in the world. </a:t>
            </a:r>
          </a:p>
          <a:p>
            <a:endParaRPr altLang="en-US" sz="1000">
              <a:latin typeface="Arial" panose="020B0604020202020204" pitchFamily="34" charset="0"/>
            </a:endParaRPr>
          </a:p>
          <a:p>
            <a:r>
              <a:rPr altLang="en-US" sz="1000">
                <a:latin typeface="Arial" panose="020B0604020202020204" pitchFamily="34" charset="0"/>
              </a:rPr>
              <a:t>The purpose of ISS is to create and solidify solutions within a global network of maritime nations to voluntarily harness the power of the international maritime community in order to effectively and efficiently confront common challenges and threats within the maritime domain.</a:t>
            </a:r>
          </a:p>
          <a:p>
            <a:endParaRPr altLang="en-US" sz="1000">
              <a:latin typeface="Arial" panose="020B0604020202020204" pitchFamily="34" charset="0"/>
            </a:endParaRPr>
          </a:p>
          <a:p>
            <a:r>
              <a:rPr altLang="en-US" sz="1000">
                <a:latin typeface="Arial" panose="020B0604020202020204" pitchFamily="34" charset="0"/>
              </a:rPr>
              <a:t>Recent ISS's have seen a dramatic increase in participants since 1972, leading to increased bilateral CNO counterpart discussions, and regional breakout sessions.  ISS XXI included 450 participants from 110 nations.  Additionally, the Secretary of the Navy was able to capitalize upon the increases in African participation by convening a Gulf of Guinea forum prior to the commencement of events.  ISS XXII seeks to build on these successes by requesting input from Numbered Fleets, Combatant Commands, and NWC Faculty for topic and keynote speaker recommendations and developing a professional program for CNO approval. </a:t>
            </a:r>
          </a:p>
          <a:p>
            <a:endParaRPr altLang="en-US" sz="1000">
              <a:latin typeface="Arial" panose="020B0604020202020204" pitchFamily="34" charset="0"/>
            </a:endParaRPr>
          </a:p>
          <a:p>
            <a:r>
              <a:rPr altLang="en-US" sz="1000">
                <a:latin typeface="Arial" panose="020B0604020202020204" pitchFamily="34" charset="0"/>
              </a:rPr>
              <a:t>NWC and OPNAV N52 are working with FMB to procure funding to support ISS XXII as an unfunded requirement.  Future ISS funding requirements may be best met through a programmatic approach. </a:t>
            </a:r>
          </a:p>
        </p:txBody>
      </p:sp>
      <p:sp>
        <p:nvSpPr>
          <p:cNvPr id="159748" name="Slide Number Placeholder 1">
            <a:extLst>
              <a:ext uri="{FF2B5EF4-FFF2-40B4-BE49-F238E27FC236}">
                <a16:creationId xmlns:a16="http://schemas.microsoft.com/office/drawing/2014/main" id="{1174E69F-100B-47CB-B7DB-E5D842CFB9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B3F171D4-90B2-44EC-ABAF-C53B375C0A22}" type="slidenum">
              <a:rPr lang="en-US" altLang="en-US" sz="1200" b="0" smtClean="0"/>
              <a:pPr>
                <a:spcBef>
                  <a:spcPct val="0"/>
                </a:spcBef>
              </a:pPr>
              <a:t>38</a:t>
            </a:fld>
            <a:endParaRPr lang="en-US" altLang="en-US" sz="1200" b="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F0BC7863-5CAA-4915-AB15-9ECC9D0C870F}"/>
              </a:ext>
            </a:extLst>
          </p:cNvPr>
          <p:cNvSpPr>
            <a:spLocks noGrp="1" noRot="1" noChangeAspect="1" noChangeArrowheads="1" noTextEdit="1"/>
          </p:cNvSpPr>
          <p:nvPr>
            <p:ph type="sldImg"/>
          </p:nvPr>
        </p:nvSpPr>
        <p:spPr>
          <a:xfrm>
            <a:off x="1185863" y="700088"/>
            <a:ext cx="4651375" cy="3489325"/>
          </a:xfrm>
          <a:ln/>
        </p:spPr>
      </p:sp>
      <p:sp>
        <p:nvSpPr>
          <p:cNvPr id="161795" name="Rectangle 3">
            <a:extLst>
              <a:ext uri="{FF2B5EF4-FFF2-40B4-BE49-F238E27FC236}">
                <a16:creationId xmlns:a16="http://schemas.microsoft.com/office/drawing/2014/main" id="{743A3782-C729-44C2-9B7D-7FFE422C5A14}"/>
              </a:ext>
            </a:extLst>
          </p:cNvPr>
          <p:cNvSpPr>
            <a:spLocks noGrp="1" noChangeArrowheads="1"/>
          </p:cNvSpPr>
          <p:nvPr>
            <p:ph type="body" idx="1"/>
          </p:nvPr>
        </p:nvSpPr>
        <p:spPr>
          <a:xfrm>
            <a:off x="234950" y="4273550"/>
            <a:ext cx="6553200" cy="418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altLang="en-US" sz="1000">
                <a:latin typeface="Arial" panose="020B0604020202020204" pitchFamily="34" charset="0"/>
              </a:rPr>
              <a:t>U.S. Naval War College Regional Alumni Symposia are co-hosted by the President of the Naval War College and a partner war college or navy in the region. Participation is open to all graduates of the college, both international and U.S. </a:t>
            </a:r>
          </a:p>
          <a:p>
            <a:pPr>
              <a:spcBef>
                <a:spcPct val="0"/>
              </a:spcBef>
            </a:pPr>
            <a:r>
              <a:rPr altLang="en-US" sz="1000">
                <a:latin typeface="Arial" panose="020B0604020202020204" pitchFamily="34" charset="0"/>
              </a:rPr>
              <a:t> </a:t>
            </a:r>
          </a:p>
          <a:p>
            <a:pPr>
              <a:spcBef>
                <a:spcPct val="0"/>
              </a:spcBef>
            </a:pPr>
            <a:r>
              <a:rPr altLang="en-US" sz="1000">
                <a:latin typeface="Arial" panose="020B0604020202020204" pitchFamily="34" charset="0"/>
              </a:rPr>
              <a:t>Symposia are academic conferences premised on the belief that military education is not solely the product of a schoolhouse, but rather a lifelong attempt to acquire knowledge about the profession of arms. Symposia include keynote speeches by prominent military leaders and faculty-led panels addressing strategic, operational, and technical issues of relevance to the region.  All participants are invited to exchange insights and perspectives in a comfortable, not-for-attribution environment.</a:t>
            </a:r>
          </a:p>
          <a:p>
            <a:pPr>
              <a:spcBef>
                <a:spcPct val="0"/>
              </a:spcBef>
            </a:pPr>
            <a:r>
              <a:rPr altLang="en-US" sz="1000">
                <a:latin typeface="Arial" panose="020B0604020202020204" pitchFamily="34" charset="0"/>
              </a:rPr>
              <a:t> </a:t>
            </a:r>
          </a:p>
          <a:p>
            <a:pPr>
              <a:spcBef>
                <a:spcPct val="0"/>
              </a:spcBef>
            </a:pPr>
            <a:r>
              <a:rPr altLang="en-US" sz="1000">
                <a:latin typeface="Arial" panose="020B0604020202020204" pitchFamily="34" charset="0"/>
              </a:rPr>
              <a:t>Symposia also foster professional interaction among up-and-coming military leaders in the region. Although most graduates remain in close contact with their classmates after graduation, and the College publishes regular alumni newsletters and professional journals like the Naval War College Review, symposia allow graduates to take advantage of the “Newport Connection” across many classes. This network promotes professional linkages among military officers at a crucial juncture in their careers when international contacts prove invaluable. World events continue to confirm the value of working with partners and friends.  Trust can’t be surged. </a:t>
            </a:r>
          </a:p>
          <a:p>
            <a:pPr>
              <a:spcBef>
                <a:spcPct val="0"/>
              </a:spcBef>
            </a:pPr>
            <a:endParaRPr altLang="en-US" sz="1000">
              <a:latin typeface="Arial" panose="020B0604020202020204" pitchFamily="34" charset="0"/>
            </a:endParaRPr>
          </a:p>
          <a:p>
            <a:pPr>
              <a:spcBef>
                <a:spcPct val="0"/>
              </a:spcBef>
            </a:pPr>
            <a:r>
              <a:rPr altLang="en-US" sz="1000">
                <a:latin typeface="Arial" panose="020B0604020202020204" pitchFamily="34" charset="0"/>
              </a:rPr>
              <a:t>Regional Alumni Symposiums (RAS) are aligned with ISS.  Regional partners often develop solutions to their own challenges which have global applications.   Good ideas culled from regional forums are presented at ISS so that they can be shared across the globe.  For example, CUES were approved by the Western Pacific Naval Symposium in April 2014 and later highlighted at ISS XXI.  Since then CUES has been discussed at three RAS’s.   The ISS “Best Practices Exchange” was launched last year to spur more such exchanges. </a:t>
            </a:r>
          </a:p>
          <a:p>
            <a:pPr>
              <a:spcBef>
                <a:spcPct val="0"/>
              </a:spcBef>
            </a:pPr>
            <a:endParaRPr altLang="en-US" sz="1000">
              <a:latin typeface="Arial" panose="020B0604020202020204" pitchFamily="34" charset="0"/>
            </a:endParaRPr>
          </a:p>
        </p:txBody>
      </p:sp>
      <p:sp>
        <p:nvSpPr>
          <p:cNvPr id="161796" name="Slide Number Placeholder 1">
            <a:extLst>
              <a:ext uri="{FF2B5EF4-FFF2-40B4-BE49-F238E27FC236}">
                <a16:creationId xmlns:a16="http://schemas.microsoft.com/office/drawing/2014/main" id="{14C3264E-2C79-49FF-A4D9-9E251369CD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863BC916-49A6-4C18-B654-D6B959089D7F}" type="slidenum">
              <a:rPr lang="en-US" altLang="en-US" sz="1200" b="0" smtClean="0"/>
              <a:pPr>
                <a:spcBef>
                  <a:spcPct val="0"/>
                </a:spcBef>
              </a:pPr>
              <a:t>39</a:t>
            </a:fld>
            <a:endParaRPr lang="en-US" altLang="en-US" sz="1200" b="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82F94C56-0953-4EF5-8592-CF63EA30290F}"/>
              </a:ext>
            </a:extLst>
          </p:cNvPr>
          <p:cNvSpPr>
            <a:spLocks noGrp="1" noRot="1" noChangeAspect="1" noTextEdit="1"/>
          </p:cNvSpPr>
          <p:nvPr>
            <p:ph type="sldImg"/>
          </p:nvPr>
        </p:nvSpPr>
        <p:spPr>
          <a:ln/>
        </p:spPr>
      </p:sp>
      <p:sp>
        <p:nvSpPr>
          <p:cNvPr id="163843" name="Notes Placeholder 2">
            <a:extLst>
              <a:ext uri="{FF2B5EF4-FFF2-40B4-BE49-F238E27FC236}">
                <a16:creationId xmlns:a16="http://schemas.microsoft.com/office/drawing/2014/main" id="{0E9F950C-6ECF-4D31-AE1F-A821C45F5D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ltLang="en-US">
              <a:latin typeface="Arial" panose="020B0604020202020204" pitchFamily="34" charset="0"/>
            </a:endParaRPr>
          </a:p>
        </p:txBody>
      </p:sp>
      <p:sp>
        <p:nvSpPr>
          <p:cNvPr id="163844" name="Slide Number Placeholder 3">
            <a:extLst>
              <a:ext uri="{FF2B5EF4-FFF2-40B4-BE49-F238E27FC236}">
                <a16:creationId xmlns:a16="http://schemas.microsoft.com/office/drawing/2014/main" id="{4A1DBDCE-7B11-4C67-8738-C4F12297A1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333479D3-686A-4352-B1F1-4EDBB97AC7FE}" type="slidenum">
              <a:rPr lang="en-US" altLang="en-US" sz="1200" b="0" smtClean="0"/>
              <a:pPr>
                <a:spcBef>
                  <a:spcPct val="0"/>
                </a:spcBef>
              </a:pPr>
              <a:t>40</a:t>
            </a:fld>
            <a:endParaRPr lang="en-US" altLang="en-US" sz="1200" b="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1F7C9875-3B76-4AA2-BA57-2D633701EA97}"/>
              </a:ext>
            </a:extLst>
          </p:cNvPr>
          <p:cNvSpPr>
            <a:spLocks noGrp="1" noRot="1" noChangeAspect="1" noTextEdit="1"/>
          </p:cNvSpPr>
          <p:nvPr>
            <p:ph type="sldImg"/>
          </p:nvPr>
        </p:nvSpPr>
        <p:spPr>
          <a:xfrm>
            <a:off x="1162050" y="334963"/>
            <a:ext cx="4654550" cy="3490912"/>
          </a:xfrm>
          <a:ln/>
        </p:spPr>
      </p:sp>
      <p:sp>
        <p:nvSpPr>
          <p:cNvPr id="165891" name="Notes Placeholder 2">
            <a:extLst>
              <a:ext uri="{FF2B5EF4-FFF2-40B4-BE49-F238E27FC236}">
                <a16:creationId xmlns:a16="http://schemas.microsoft.com/office/drawing/2014/main" id="{587F553B-FE59-4D91-84FC-D2EA528646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sz="1000">
                <a:latin typeface="Arial" panose="020B0604020202020204" pitchFamily="34" charset="0"/>
              </a:rPr>
              <a:t>    The fourth key mission area of the College is to "Strengthen Maritime Global Partnerships."  This is a theme that permeates the revised Cooperative Strategy for the Twenty-first Century.   As CNO, ADM Arleigh Burke, who introduced international officers to the College, said "Most important among people or among nations or among navies is friends."  Building bonds of friendship and trust with our partner nations is the focus of International Programs.  And, as you noted in your address to the Fleet, those bonds are the foundation of the naval profession – both at home and around the globe. The College's international alumni form a strong network of naval leaders who have confidence and trust in the NWC, the U.S. Navy and the American people that was formed by a solid understanding of our American values and way of life.  </a:t>
            </a:r>
          </a:p>
        </p:txBody>
      </p:sp>
      <p:sp>
        <p:nvSpPr>
          <p:cNvPr id="165892" name="Slide Number Placeholder 1">
            <a:extLst>
              <a:ext uri="{FF2B5EF4-FFF2-40B4-BE49-F238E27FC236}">
                <a16:creationId xmlns:a16="http://schemas.microsoft.com/office/drawing/2014/main" id="{F61967BC-9568-4E92-86F7-461F12CAD8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D4A98063-5DBC-476C-9415-E74E00319EE2}" type="slidenum">
              <a:rPr lang="en-US" altLang="en-US" sz="1200" b="0" smtClean="0"/>
              <a:pPr>
                <a:spcBef>
                  <a:spcPct val="0"/>
                </a:spcBef>
              </a:pPr>
              <a:t>41</a:t>
            </a:fld>
            <a:endParaRPr lang="en-US" altLang="en-US" sz="1200" b="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C56A9A82-03F1-415A-B789-C8F6FBF5CF0B}"/>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7A4F08D1-48E6-49BA-ACC6-D6C4B7B46073}"/>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defRPr/>
            </a:pPr>
            <a:r>
              <a:rPr altLang="en-US" dirty="0">
                <a:latin typeface="Arial" panose="020B0604020202020204" pitchFamily="34" charset="0"/>
              </a:rPr>
              <a:t>In 2008 the Senior Enlisted Academy was realigned under the USNWC as a first step in aligning Navy leadership and ethics education. </a:t>
            </a:r>
          </a:p>
          <a:p>
            <a:pPr marL="171450" indent="-171450">
              <a:buFontTx/>
              <a:buChar char="-"/>
              <a:defRPr/>
            </a:pPr>
            <a:r>
              <a:rPr altLang="en-US" dirty="0">
                <a:latin typeface="Arial" panose="020B0604020202020204" pitchFamily="34" charset="0"/>
              </a:rPr>
              <a:t>In 2011 USNWC was tasked by the Vice Chief of Naval Operations (VCNO) to develop and provide oversight for a leader development continuum for the Navy. </a:t>
            </a:r>
          </a:p>
          <a:p>
            <a:pPr marL="171450" indent="-171450">
              <a:buFontTx/>
              <a:buChar char="-"/>
              <a:defRPr/>
            </a:pPr>
            <a:r>
              <a:rPr altLang="en-US" dirty="0">
                <a:latin typeface="Arial" panose="020B0604020202020204" pitchFamily="34" charset="0"/>
              </a:rPr>
              <a:t>In January 2013 the Chief of Naval Operations (CNO) signed out the </a:t>
            </a:r>
            <a:r>
              <a:rPr altLang="en-US" i="1" dirty="0">
                <a:latin typeface="Arial" panose="020B0604020202020204" pitchFamily="34" charset="0"/>
              </a:rPr>
              <a:t>Navy Leader Development Strategy</a:t>
            </a:r>
            <a:r>
              <a:rPr altLang="en-US" dirty="0">
                <a:latin typeface="Arial" panose="020B0604020202020204" pitchFamily="34" charset="0"/>
              </a:rPr>
              <a:t> </a:t>
            </a:r>
            <a:r>
              <a:rPr altLang="en-US" i="1" dirty="0">
                <a:latin typeface="Arial" panose="020B0604020202020204" pitchFamily="34" charset="0"/>
              </a:rPr>
              <a:t>(NLDS)</a:t>
            </a:r>
            <a:r>
              <a:rPr altLang="en-US" dirty="0">
                <a:latin typeface="Arial" panose="020B0604020202020204" pitchFamily="34" charset="0"/>
              </a:rPr>
              <a:t> that explained how the Navy would develop leaders throughout a career. </a:t>
            </a:r>
          </a:p>
          <a:p>
            <a:pPr marL="171450" indent="-171450">
              <a:buFontTx/>
              <a:buChar char="-"/>
              <a:defRPr/>
            </a:pPr>
            <a:r>
              <a:rPr altLang="en-US" dirty="0">
                <a:latin typeface="Arial" panose="020B0604020202020204" pitchFamily="34" charset="0"/>
              </a:rPr>
              <a:t>In 2014 the CNO tasked PNWC with the primary responsibility for the education related aspects of the NLDS. This authority established USNWC as the lead institution and process owner for core values and ethical leadership development. Additionally, the CNO re-designated the Command Leadership School as a shore command under PNWC and established it as the Naval Leadership and Ethics Center. NLEC delivers courses for officers from Ensign to Captain and senior enlisted Sailors enroute to CMC/COB billets. They also have a spouses program for the Prospective Commanding Officer and CMC/COB courses. They have recently expanded their efforts to junior and mid-grade enlisted Sailors in order to provide them a continuum of development.</a:t>
            </a:r>
          </a:p>
          <a:p>
            <a:pPr marL="171450" indent="-171450">
              <a:buFontTx/>
              <a:buChar char="-"/>
              <a:defRPr/>
            </a:pPr>
            <a:r>
              <a:rPr altLang="en-US" dirty="0">
                <a:latin typeface="Arial" panose="020B0604020202020204" pitchFamily="34" charset="0"/>
              </a:rPr>
              <a:t>In the January 2017 </a:t>
            </a:r>
            <a:r>
              <a:rPr altLang="en-US" i="1" dirty="0">
                <a:latin typeface="Arial" panose="020B0604020202020204" pitchFamily="34" charset="0"/>
              </a:rPr>
              <a:t>Navy Leader Development Framework</a:t>
            </a:r>
            <a:r>
              <a:rPr altLang="en-US" dirty="0">
                <a:latin typeface="Arial" panose="020B0604020202020204" pitchFamily="34" charset="0"/>
              </a:rPr>
              <a:t>, the CNO </a:t>
            </a:r>
            <a:r>
              <a:rPr dirty="0">
                <a:latin typeface="Calibri" panose="020F0502020204030204" pitchFamily="34" charset="0"/>
                <a:ea typeface="Calibri" panose="020F0502020204030204" pitchFamily="34" charset="0"/>
                <a:cs typeface="Times New Roman" panose="02020603050405020304" pitchFamily="18" charset="0"/>
              </a:rPr>
              <a:t>tasked community leads to develop strategies for leader development up to the major command or equivalent level, and to brief their leader development program to the CNO/VCNO semi-annually. NWC was tasked to supplement and support each community, to maintain a strategy for leader development beyond major command, and brief the CNO/VCNO on this program semi-annually. </a:t>
            </a:r>
            <a:endParaRPr altLang="en-US" dirty="0">
              <a:latin typeface="Arial" panose="020B0604020202020204" pitchFamily="34" charset="0"/>
            </a:endParaRPr>
          </a:p>
          <a:p>
            <a:pPr>
              <a:defRPr/>
            </a:pPr>
            <a:r>
              <a:rPr altLang="en-US" dirty="0">
                <a:latin typeface="Arial" panose="020B0604020202020204" pitchFamily="34" charset="0"/>
              </a:rPr>
              <a:t>                </a:t>
            </a:r>
          </a:p>
          <a:p>
            <a:pPr>
              <a:defRPr/>
            </a:pPr>
            <a:r>
              <a:rPr altLang="en-US" dirty="0">
                <a:latin typeface="Arial" panose="020B0604020202020204" pitchFamily="34" charset="0"/>
              </a:rPr>
              <a:t>  </a:t>
            </a:r>
          </a:p>
        </p:txBody>
      </p:sp>
      <p:sp>
        <p:nvSpPr>
          <p:cNvPr id="167940" name="Slide Number Placeholder 3">
            <a:extLst>
              <a:ext uri="{FF2B5EF4-FFF2-40B4-BE49-F238E27FC236}">
                <a16:creationId xmlns:a16="http://schemas.microsoft.com/office/drawing/2014/main" id="{B26E2A2E-2F97-421D-A646-5744E7FE8F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panose="020B0604020202020204" pitchFamily="34" charset="0"/>
                <a:ea typeface="MS PGothic" panose="020B0600070205080204" pitchFamily="34" charset="-128"/>
              </a:defRPr>
            </a:lvl1pPr>
            <a:lvl2pPr marL="741363" indent="-284163" defTabSz="920750">
              <a:defRPr sz="2400">
                <a:solidFill>
                  <a:schemeClr val="tx1"/>
                </a:solidFill>
                <a:latin typeface="Arial" panose="020B0604020202020204" pitchFamily="34" charset="0"/>
                <a:ea typeface="MS PGothic" panose="020B0600070205080204" pitchFamily="34" charset="-128"/>
              </a:defRPr>
            </a:lvl2pPr>
            <a:lvl3pPr marL="1141413" indent="-227013" defTabSz="920750">
              <a:defRPr sz="2400">
                <a:solidFill>
                  <a:schemeClr val="tx1"/>
                </a:solidFill>
                <a:latin typeface="Arial" panose="020B0604020202020204" pitchFamily="34" charset="0"/>
                <a:ea typeface="MS PGothic" panose="020B0600070205080204" pitchFamily="34" charset="-128"/>
              </a:defRPr>
            </a:lvl3pPr>
            <a:lvl4pPr marL="1598613" indent="-227013" defTabSz="920750">
              <a:defRPr sz="2400">
                <a:solidFill>
                  <a:schemeClr val="tx1"/>
                </a:solidFill>
                <a:latin typeface="Arial" panose="020B0604020202020204" pitchFamily="34" charset="0"/>
                <a:ea typeface="MS PGothic" panose="020B0600070205080204" pitchFamily="34" charset="-128"/>
              </a:defRPr>
            </a:lvl4pPr>
            <a:lvl5pPr marL="2055813" indent="-227013" defTabSz="920750">
              <a:defRPr sz="24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C6F7859-3962-4E7F-BC00-BE56D794A26E}" type="slidenum">
              <a:rPr lang="en-US" altLang="en-US" sz="1200" smtClean="0"/>
              <a:pPr/>
              <a:t>42</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1BDD3E15-4C57-4429-BC75-323D0DFB08DC}"/>
              </a:ext>
            </a:extLst>
          </p:cNvPr>
          <p:cNvSpPr>
            <a:spLocks noGrp="1" noRot="1" noChangeAspect="1" noTextEdit="1"/>
          </p:cNvSpPr>
          <p:nvPr>
            <p:ph type="sldImg"/>
          </p:nvPr>
        </p:nvSpPr>
        <p:spPr>
          <a:ln/>
        </p:spPr>
      </p:sp>
      <p:sp>
        <p:nvSpPr>
          <p:cNvPr id="169987" name="Notes Placeholder 2">
            <a:extLst>
              <a:ext uri="{FF2B5EF4-FFF2-40B4-BE49-F238E27FC236}">
                <a16:creationId xmlns:a16="http://schemas.microsoft.com/office/drawing/2014/main" id="{3435F115-7F39-4C46-83A4-FB5C803E9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a:latin typeface="Arial" panose="020B0604020202020204" pitchFamily="34" charset="0"/>
              </a:rPr>
              <a:t>The Dean of Leadership and Ethics has a small group of about a dozen academics and practionaires who are teaching faculty, support Navy leader development initiatives, and conduct research of leadership effectiveness to identify gaps in development; inform senior Navy leadership on leader development in the Navy; and inform various school houses to ensure leadership and ethics curricula remain relevant and leading edge. </a:t>
            </a:r>
          </a:p>
        </p:txBody>
      </p:sp>
      <p:sp>
        <p:nvSpPr>
          <p:cNvPr id="169988" name="Slide Number Placeholder 3">
            <a:extLst>
              <a:ext uri="{FF2B5EF4-FFF2-40B4-BE49-F238E27FC236}">
                <a16:creationId xmlns:a16="http://schemas.microsoft.com/office/drawing/2014/main" id="{6B799B6D-E0F8-41C6-B113-259EBE438E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panose="020B0604020202020204" pitchFamily="34" charset="0"/>
                <a:ea typeface="MS PGothic" panose="020B0600070205080204" pitchFamily="34" charset="-128"/>
              </a:defRPr>
            </a:lvl1pPr>
            <a:lvl2pPr marL="741363" indent="-284163" defTabSz="920750">
              <a:defRPr sz="2400">
                <a:solidFill>
                  <a:schemeClr val="tx1"/>
                </a:solidFill>
                <a:latin typeface="Arial" panose="020B0604020202020204" pitchFamily="34" charset="0"/>
                <a:ea typeface="MS PGothic" panose="020B0600070205080204" pitchFamily="34" charset="-128"/>
              </a:defRPr>
            </a:lvl2pPr>
            <a:lvl3pPr marL="1141413" indent="-227013" defTabSz="920750">
              <a:defRPr sz="2400">
                <a:solidFill>
                  <a:schemeClr val="tx1"/>
                </a:solidFill>
                <a:latin typeface="Arial" panose="020B0604020202020204" pitchFamily="34" charset="0"/>
                <a:ea typeface="MS PGothic" panose="020B0600070205080204" pitchFamily="34" charset="-128"/>
              </a:defRPr>
            </a:lvl3pPr>
            <a:lvl4pPr marL="1598613" indent="-227013" defTabSz="920750">
              <a:defRPr sz="2400">
                <a:solidFill>
                  <a:schemeClr val="tx1"/>
                </a:solidFill>
                <a:latin typeface="Arial" panose="020B0604020202020204" pitchFamily="34" charset="0"/>
                <a:ea typeface="MS PGothic" panose="020B0600070205080204" pitchFamily="34" charset="-128"/>
              </a:defRPr>
            </a:lvl4pPr>
            <a:lvl5pPr marL="2055813" indent="-227013" defTabSz="920750">
              <a:defRPr sz="24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7599B09-D867-41B4-A803-AA999D2966B1}" type="slidenum">
              <a:rPr lang="en-US" altLang="en-US" sz="1200" smtClean="0"/>
              <a:pPr/>
              <a:t>43</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FA6B29FB-AB7F-49D6-8BD9-3FB6C61839D4}"/>
              </a:ext>
            </a:extLst>
          </p:cNvPr>
          <p:cNvSpPr>
            <a:spLocks noGrp="1" noRot="1" noChangeAspect="1" noTextEdit="1"/>
          </p:cNvSpPr>
          <p:nvPr>
            <p:ph type="sldImg"/>
          </p:nvPr>
        </p:nvSpPr>
        <p:spPr>
          <a:ln/>
        </p:spPr>
      </p:sp>
      <p:sp>
        <p:nvSpPr>
          <p:cNvPr id="172035" name="Notes Placeholder 1">
            <a:extLst>
              <a:ext uri="{FF2B5EF4-FFF2-40B4-BE49-F238E27FC236}">
                <a16:creationId xmlns:a16="http://schemas.microsoft.com/office/drawing/2014/main" id="{95FFAF51-F176-4C6F-9D9F-016EC94B5ED1}"/>
              </a:ext>
            </a:extLst>
          </p:cNvPr>
          <p:cNvSpPr>
            <a:spLocks noGrp="1"/>
          </p:cNvSpPr>
          <p:nvPr/>
        </p:nvSpPr>
        <p:spPr bwMode="auto">
          <a:xfrm>
            <a:off x="701675" y="3895725"/>
            <a:ext cx="561975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5" tIns="46246" rIns="92495" bIns="46246"/>
          <a:lstStyle>
            <a:lvl1pPr>
              <a:spcBef>
                <a:spcPct val="30000"/>
              </a:spcBef>
              <a:defRPr sz="800" b="1">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8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8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8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72036" name="Slide Number Placeholder 1">
            <a:extLst>
              <a:ext uri="{FF2B5EF4-FFF2-40B4-BE49-F238E27FC236}">
                <a16:creationId xmlns:a16="http://schemas.microsoft.com/office/drawing/2014/main" id="{7C063690-0326-459D-96D8-F566DA272B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11CAB044-CF13-4CE6-A546-587241E548FC}" type="slidenum">
              <a:rPr lang="en-US" altLang="en-US" sz="1200" b="0" smtClean="0"/>
              <a:pPr>
                <a:spcBef>
                  <a:spcPct val="0"/>
                </a:spcBef>
              </a:pPr>
              <a:t>44</a:t>
            </a:fld>
            <a:endParaRPr lang="en-US" altLang="en-US" sz="1200"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9FA03331-4EE6-496C-B5BD-FBA6147ADDC1}"/>
              </a:ext>
            </a:extLst>
          </p:cNvPr>
          <p:cNvSpPr>
            <a:spLocks noGrp="1" noRot="1" noChangeAspect="1" noTextEdit="1"/>
          </p:cNvSpPr>
          <p:nvPr>
            <p:ph type="sldImg"/>
          </p:nvPr>
        </p:nvSpPr>
        <p:spPr>
          <a:ln/>
        </p:spPr>
      </p:sp>
      <p:sp>
        <p:nvSpPr>
          <p:cNvPr id="103427" name="Notes Placeholder 2">
            <a:extLst>
              <a:ext uri="{FF2B5EF4-FFF2-40B4-BE49-F238E27FC236}">
                <a16:creationId xmlns:a16="http://schemas.microsoft.com/office/drawing/2014/main" id="{AFB6C86A-C3C6-4078-8719-84E94B551E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ltLang="en-US">
              <a:latin typeface="Arial" panose="020B0604020202020204" pitchFamily="34" charset="0"/>
            </a:endParaRPr>
          </a:p>
        </p:txBody>
      </p:sp>
      <p:sp>
        <p:nvSpPr>
          <p:cNvPr id="103428" name="Slide Number Placeholder 3">
            <a:extLst>
              <a:ext uri="{FF2B5EF4-FFF2-40B4-BE49-F238E27FC236}">
                <a16:creationId xmlns:a16="http://schemas.microsoft.com/office/drawing/2014/main" id="{B05B1F39-9598-4C1C-9792-8D21A9216D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panose="020B0604020202020204" pitchFamily="34" charset="0"/>
                <a:ea typeface="MS PGothic" panose="020B0600070205080204" pitchFamily="34" charset="-128"/>
              </a:defRPr>
            </a:lvl1pPr>
            <a:lvl2pPr marL="741363" indent="-284163" defTabSz="920750">
              <a:defRPr sz="2400">
                <a:solidFill>
                  <a:schemeClr val="tx1"/>
                </a:solidFill>
                <a:latin typeface="Arial" panose="020B0604020202020204" pitchFamily="34" charset="0"/>
                <a:ea typeface="MS PGothic" panose="020B0600070205080204" pitchFamily="34" charset="-128"/>
              </a:defRPr>
            </a:lvl2pPr>
            <a:lvl3pPr marL="1141413" indent="-227013" defTabSz="920750">
              <a:defRPr sz="2400">
                <a:solidFill>
                  <a:schemeClr val="tx1"/>
                </a:solidFill>
                <a:latin typeface="Arial" panose="020B0604020202020204" pitchFamily="34" charset="0"/>
                <a:ea typeface="MS PGothic" panose="020B0600070205080204" pitchFamily="34" charset="-128"/>
              </a:defRPr>
            </a:lvl3pPr>
            <a:lvl4pPr marL="1598613" indent="-227013" defTabSz="920750">
              <a:defRPr sz="2400">
                <a:solidFill>
                  <a:schemeClr val="tx1"/>
                </a:solidFill>
                <a:latin typeface="Arial" panose="020B0604020202020204" pitchFamily="34" charset="0"/>
                <a:ea typeface="MS PGothic" panose="020B0600070205080204" pitchFamily="34" charset="-128"/>
              </a:defRPr>
            </a:lvl4pPr>
            <a:lvl5pPr marL="2055813" indent="-227013" defTabSz="920750">
              <a:defRPr sz="24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08F4011-F4C5-40F6-874F-DF77F6D72790}" type="slidenum">
              <a:rPr lang="en-US" altLang="en-US" sz="1200" smtClean="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F2BD4EED-99E9-4C58-8202-481B30F1CDDC}"/>
              </a:ext>
            </a:extLst>
          </p:cNvPr>
          <p:cNvSpPr>
            <a:spLocks noGrp="1" noRot="1" noChangeAspect="1" noChangeArrowheads="1" noTextEdit="1"/>
          </p:cNvSpPr>
          <p:nvPr>
            <p:ph type="sldImg"/>
          </p:nvPr>
        </p:nvSpPr>
        <p:spPr>
          <a:xfrm>
            <a:off x="1193800" y="334963"/>
            <a:ext cx="4637088" cy="3478212"/>
          </a:xfrm>
          <a:solidFill>
            <a:srgbClr val="FFFFFF"/>
          </a:solidFill>
          <a:ln/>
        </p:spPr>
      </p:sp>
      <p:sp>
        <p:nvSpPr>
          <p:cNvPr id="105475" name="Rectangle 3">
            <a:extLst>
              <a:ext uri="{FF2B5EF4-FFF2-40B4-BE49-F238E27FC236}">
                <a16:creationId xmlns:a16="http://schemas.microsoft.com/office/drawing/2014/main" id="{6C4D937B-B687-4571-9300-792662E02BFC}"/>
              </a:ext>
            </a:extLst>
          </p:cNvPr>
          <p:cNvSpPr>
            <a:spLocks noGrp="1" noChangeArrowheads="1"/>
          </p:cNvSpPr>
          <p:nvPr>
            <p:ph type="body" idx="1"/>
          </p:nvPr>
        </p:nvSpPr>
        <p:spPr>
          <a:xfrm>
            <a:off x="941388" y="4124325"/>
            <a:ext cx="5364162" cy="4167188"/>
          </a:xfrm>
          <a:solidFill>
            <a:srgbClr val="FFFFFF"/>
          </a:solidFill>
          <a:ln>
            <a:solidFill>
              <a:schemeClr val="bg1"/>
            </a:solidFill>
          </a:ln>
        </p:spPr>
        <p:txBody>
          <a:bodyPr lIns="91572" tIns="45789" rIns="91572" bIns="45789"/>
          <a:lstStyle/>
          <a:p>
            <a:pPr>
              <a:buFontTx/>
              <a:buChar char="-"/>
            </a:pPr>
            <a:r>
              <a:rPr altLang="en-US" sz="1000">
                <a:latin typeface="Arial" panose="020B0604020202020204" pitchFamily="34" charset="0"/>
              </a:rPr>
              <a:t> Today, the College formally has four mission functions; we began operating with these four functions in 2003. Everything the College does contributes, in the larger sense, to educating and developing leaders. Every aspect of our activities relates to the study of war or its prevention. Faculty share their knowledge and insights in a number of venues and challenge our students and our participants to hone their skills of abstraction, analysis, and decision making required of higher-level staff and command.</a:t>
            </a:r>
          </a:p>
          <a:p>
            <a:pPr>
              <a:buFontTx/>
              <a:buChar char="-"/>
            </a:pPr>
            <a:r>
              <a:rPr altLang="en-US" sz="1000">
                <a:latin typeface="Arial" panose="020B0604020202020204" pitchFamily="34" charset="0"/>
              </a:rPr>
              <a:t> The College’</a:t>
            </a:r>
            <a:r>
              <a:rPr altLang="ja-JP" sz="1000">
                <a:latin typeface="Arial" panose="020B0604020202020204" pitchFamily="34" charset="0"/>
              </a:rPr>
              <a:t>s formal mission provides these four principal mission functions. The first two functions have been integral to the College since its earliest days. What has changed is that the College is now responsible for professional military education, naval and joint, to officers and enlisted Sailors throughout their length of service.</a:t>
            </a:r>
          </a:p>
          <a:p>
            <a:pPr>
              <a:buFontTx/>
              <a:buChar char="-"/>
            </a:pPr>
            <a:r>
              <a:rPr altLang="en-US" sz="1000">
                <a:latin typeface="Arial" panose="020B0604020202020204" pitchFamily="34" charset="0"/>
              </a:rPr>
              <a:t> And the College has long been engaged with military professionals from other nations; after the Second World War, ADM Spruance formally extended the educational mission to incorporate naval officers from allied or friendly navies. Since 2001, the significance of partner nations has taken on a new dimension and this heightened importance raised the mission task to the level of a mission function.</a:t>
            </a:r>
          </a:p>
          <a:p>
            <a:pPr>
              <a:buFontTx/>
              <a:buChar char="-"/>
            </a:pPr>
            <a:r>
              <a:rPr altLang="en-US" sz="1000">
                <a:latin typeface="Arial" panose="020B0604020202020204" pitchFamily="34" charset="0"/>
              </a:rPr>
              <a:t> During the last decade, the College has reconnected directly to the fleet with its responsibility for operational level of war education. This formal reconnection is the most significant change and rests on the College’</a:t>
            </a:r>
            <a:r>
              <a:rPr altLang="ja-JP" sz="1000">
                <a:latin typeface="Arial" panose="020B0604020202020204" pitchFamily="34" charset="0"/>
              </a:rPr>
              <a:t>s expertise in the operational level of war.</a:t>
            </a:r>
            <a:endParaRPr altLang="en-US" sz="1000">
              <a:latin typeface="Arial" panose="020B0604020202020204" pitchFamily="34" charset="0"/>
            </a:endParaRPr>
          </a:p>
        </p:txBody>
      </p:sp>
      <p:sp>
        <p:nvSpPr>
          <p:cNvPr id="105476" name="Slide Number Placeholder 1">
            <a:extLst>
              <a:ext uri="{FF2B5EF4-FFF2-40B4-BE49-F238E27FC236}">
                <a16:creationId xmlns:a16="http://schemas.microsoft.com/office/drawing/2014/main" id="{EE797F0B-40B4-40D0-B15D-147FE3D9CD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7A3D146D-8976-4276-AD5A-103D084C6CE5}" type="slidenum">
              <a:rPr lang="en-US" altLang="en-US" sz="1200" b="0" smtClean="0"/>
              <a:pPr>
                <a:spcBef>
                  <a:spcPct val="0"/>
                </a:spcBef>
              </a:pPr>
              <a:t>5</a:t>
            </a:fld>
            <a:endParaRPr lang="en-US" altLang="en-US" sz="1200"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D09F67B3-6521-4B41-9FBD-B6539E608826}"/>
              </a:ext>
            </a:extLst>
          </p:cNvPr>
          <p:cNvSpPr>
            <a:spLocks noGrp="1" noRot="1" noChangeAspect="1" noTextEdit="1"/>
          </p:cNvSpPr>
          <p:nvPr>
            <p:ph type="sldImg"/>
          </p:nvPr>
        </p:nvSpPr>
        <p:spPr>
          <a:xfrm>
            <a:off x="1162050" y="330200"/>
            <a:ext cx="4654550" cy="3490913"/>
          </a:xfrm>
          <a:ln/>
        </p:spPr>
      </p:sp>
      <p:sp>
        <p:nvSpPr>
          <p:cNvPr id="132099" name="Notes Placeholder 2">
            <a:extLst>
              <a:ext uri="{FF2B5EF4-FFF2-40B4-BE49-F238E27FC236}">
                <a16:creationId xmlns:a16="http://schemas.microsoft.com/office/drawing/2014/main" id="{81216FC2-07C5-444E-AEAF-5CD3942A8F68}"/>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altLang="en-US" sz="1000" dirty="0">
                <a:latin typeface="Arial" pitchFamily="34" charset="0"/>
              </a:rPr>
              <a:t>- The College’s tradition of educating key leadership has expanded well beyond the Navy to include extraordinary leaders across the military Services and other federal agencies.</a:t>
            </a:r>
          </a:p>
          <a:p>
            <a:pPr marL="170101" indent="-170101">
              <a:buFontTx/>
              <a:buChar char="-"/>
              <a:defRPr/>
            </a:pPr>
            <a:endParaRPr altLang="en-US" sz="1000" dirty="0">
              <a:latin typeface="Arial" pitchFamily="34" charset="0"/>
            </a:endParaRPr>
          </a:p>
          <a:p>
            <a:pPr marL="170101" indent="-170101">
              <a:defRPr/>
            </a:pPr>
            <a:r>
              <a:rPr altLang="en-US" sz="1000" dirty="0">
                <a:latin typeface="Arial" pitchFamily="34" charset="0"/>
              </a:rPr>
              <a:t>- This slide shows a few of our alumni now serving in key leadership positions:</a:t>
            </a:r>
          </a:p>
          <a:p>
            <a:pPr marL="170101" indent="-170101">
              <a:defRPr/>
            </a:pPr>
            <a:endParaRPr altLang="en-US" sz="1000" dirty="0">
              <a:latin typeface="Arial" pitchFamily="34" charset="0"/>
            </a:endParaRPr>
          </a:p>
          <a:p>
            <a:pPr marL="170101" indent="-170101">
              <a:defRPr/>
            </a:pPr>
            <a:r>
              <a:rPr altLang="en-US" sz="1000" dirty="0">
                <a:latin typeface="Arial" pitchFamily="34" charset="0"/>
              </a:rPr>
              <a:t>	(viewer’s perspective—from upper left)</a:t>
            </a:r>
          </a:p>
          <a:p>
            <a:pPr marL="170101" indent="-170101">
              <a:defRPr/>
            </a:pPr>
            <a:endParaRPr altLang="en-US" sz="1000" dirty="0">
              <a:latin typeface="Arial" pitchFamily="34" charset="0"/>
            </a:endParaRPr>
          </a:p>
          <a:p>
            <a:pPr>
              <a:defRPr/>
            </a:pPr>
            <a:r>
              <a:rPr sz="1000" dirty="0">
                <a:latin typeface="Arial" pitchFamily="34" charset="0"/>
              </a:rPr>
              <a:t>    </a:t>
            </a:r>
            <a:r>
              <a:rPr sz="1000" dirty="0"/>
              <a:t>ADM Michael S. Rogers, Commander, U.S. Cyber Command, Director, National Security</a:t>
            </a:r>
          </a:p>
          <a:p>
            <a:pPr>
              <a:defRPr/>
            </a:pPr>
            <a:r>
              <a:rPr sz="1000" dirty="0"/>
              <a:t>    Agency, Chief, Central Security Service</a:t>
            </a:r>
          </a:p>
          <a:p>
            <a:pPr marL="170101" indent="-170101">
              <a:defRPr/>
            </a:pPr>
            <a:r>
              <a:rPr altLang="en-US" sz="1000" dirty="0">
                <a:latin typeface="Arial" pitchFamily="34" charset="0"/>
              </a:rPr>
              <a:t>	</a:t>
            </a:r>
            <a:r>
              <a:rPr altLang="en-US" sz="1000" dirty="0" err="1">
                <a:latin typeface="Arial" pitchFamily="34" charset="0"/>
              </a:rPr>
              <a:t>LtGen</a:t>
            </a:r>
            <a:r>
              <a:rPr altLang="en-US" sz="1000" dirty="0">
                <a:latin typeface="Arial" pitchFamily="34" charset="0"/>
              </a:rPr>
              <a:t> Lawrence D. Nicholson, Commander, III MEF, MARFOR Japan</a:t>
            </a:r>
          </a:p>
          <a:p>
            <a:pPr marL="170101" indent="-170101">
              <a:defRPr/>
            </a:pPr>
            <a:r>
              <a:rPr altLang="en-US" sz="1000" dirty="0">
                <a:latin typeface="Arial" pitchFamily="34" charset="0"/>
              </a:rPr>
              <a:t>	GEN Mark </a:t>
            </a:r>
            <a:r>
              <a:rPr altLang="en-US" sz="1000" dirty="0" err="1">
                <a:latin typeface="Arial" pitchFamily="34" charset="0"/>
              </a:rPr>
              <a:t>Milley</a:t>
            </a:r>
            <a:r>
              <a:rPr altLang="en-US" sz="1000" dirty="0">
                <a:latin typeface="Arial" pitchFamily="34" charset="0"/>
              </a:rPr>
              <a:t>, Chief of Staff, US Army</a:t>
            </a:r>
          </a:p>
          <a:p>
            <a:pPr marL="170101" indent="-170101">
              <a:defRPr/>
            </a:pPr>
            <a:r>
              <a:rPr altLang="en-US" sz="1000" dirty="0">
                <a:latin typeface="Arial" pitchFamily="34" charset="0"/>
              </a:rPr>
              <a:t>     ADM Paul </a:t>
            </a:r>
            <a:r>
              <a:rPr altLang="en-US" sz="1000" dirty="0" err="1">
                <a:latin typeface="Arial" pitchFamily="34" charset="0"/>
              </a:rPr>
              <a:t>Zukunft</a:t>
            </a:r>
            <a:r>
              <a:rPr altLang="en-US" sz="1000" dirty="0">
                <a:latin typeface="Arial" pitchFamily="34" charset="0"/>
              </a:rPr>
              <a:t>, Commandant, US Coast Guard</a:t>
            </a:r>
          </a:p>
          <a:p>
            <a:pPr marL="170101" indent="-170101">
              <a:defRPr/>
            </a:pPr>
            <a:r>
              <a:rPr altLang="en-US" sz="1000" dirty="0">
                <a:latin typeface="Arial" pitchFamily="34" charset="0"/>
              </a:rPr>
              <a:t>     </a:t>
            </a:r>
            <a:r>
              <a:rPr lang="fr-FR" altLang="en-US" sz="1000" dirty="0">
                <a:latin typeface="Arial" pitchFamily="34" charset="0"/>
              </a:rPr>
              <a:t>GEN Lori Robinson Commander, </a:t>
            </a:r>
            <a:r>
              <a:rPr lang="fr-FR" altLang="en-US" sz="1000" dirty="0" err="1">
                <a:latin typeface="Arial" pitchFamily="34" charset="0"/>
              </a:rPr>
              <a:t>Northern</a:t>
            </a:r>
            <a:r>
              <a:rPr lang="fr-FR" altLang="en-US" sz="1000" dirty="0">
                <a:latin typeface="Arial" pitchFamily="34" charset="0"/>
              </a:rPr>
              <a:t> Command</a:t>
            </a:r>
            <a:endParaRPr altLang="en-US" sz="1000" dirty="0">
              <a:latin typeface="Arial" pitchFamily="34" charset="0"/>
            </a:endParaRPr>
          </a:p>
          <a:p>
            <a:pPr marL="170101" indent="-170101">
              <a:defRPr/>
            </a:pPr>
            <a:r>
              <a:rPr altLang="en-US" sz="1000" dirty="0">
                <a:latin typeface="Arial" pitchFamily="34" charset="0"/>
              </a:rPr>
              <a:t>	AMB Mary Beth Leonard, U. S. Ambassador to the African Unions</a:t>
            </a:r>
          </a:p>
          <a:p>
            <a:pPr marL="170101" indent="-170101">
              <a:defRPr/>
            </a:pPr>
            <a:r>
              <a:rPr altLang="en-US" sz="1000" dirty="0">
                <a:latin typeface="Arial" pitchFamily="34" charset="0"/>
              </a:rPr>
              <a:t>	    	</a:t>
            </a:r>
          </a:p>
          <a:p>
            <a:pPr marL="170101" indent="-170101">
              <a:defRPr/>
            </a:pPr>
            <a:r>
              <a:rPr altLang="en-US" sz="1000" dirty="0">
                <a:latin typeface="Arial" pitchFamily="34" charset="0"/>
              </a:rPr>
              <a:t>	.</a:t>
            </a:r>
          </a:p>
        </p:txBody>
      </p:sp>
      <p:sp>
        <p:nvSpPr>
          <p:cNvPr id="107524" name="Slide Number Placeholder 1">
            <a:extLst>
              <a:ext uri="{FF2B5EF4-FFF2-40B4-BE49-F238E27FC236}">
                <a16:creationId xmlns:a16="http://schemas.microsoft.com/office/drawing/2014/main" id="{C7E1F834-D7B9-4F08-96AC-A41D587ADA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3A12231A-206E-4FFB-AA07-D5CF3A7C4F4D}" type="slidenum">
              <a:rPr lang="en-US" altLang="en-US" sz="1200" b="0" smtClean="0"/>
              <a:pPr>
                <a:spcBef>
                  <a:spcPct val="0"/>
                </a:spcBef>
              </a:pPr>
              <a:t>6</a:t>
            </a:fld>
            <a:endParaRPr lang="en-US" altLang="en-US" sz="1200"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2981018-D3E6-4E59-9FD9-ECD9EC130379}"/>
              </a:ext>
            </a:extLst>
          </p:cNvPr>
          <p:cNvSpPr>
            <a:spLocks noGrp="1" noRot="1" noChangeAspect="1" noChangeArrowheads="1" noTextEdit="1"/>
          </p:cNvSpPr>
          <p:nvPr>
            <p:ph type="sldImg"/>
          </p:nvPr>
        </p:nvSpPr>
        <p:spPr>
          <a:xfrm>
            <a:off x="1185863" y="409575"/>
            <a:ext cx="4654550" cy="3490913"/>
          </a:xfrm>
          <a:ln/>
        </p:spPr>
      </p:sp>
      <p:sp>
        <p:nvSpPr>
          <p:cNvPr id="109571" name="Rectangle 3">
            <a:extLst>
              <a:ext uri="{FF2B5EF4-FFF2-40B4-BE49-F238E27FC236}">
                <a16:creationId xmlns:a16="http://schemas.microsoft.com/office/drawing/2014/main" id="{B5DADE13-0A9E-4FEC-AC30-89198ACC2C30}"/>
              </a:ext>
            </a:extLst>
          </p:cNvPr>
          <p:cNvSpPr>
            <a:spLocks noGrp="1" noChangeArrowheads="1"/>
          </p:cNvSpPr>
          <p:nvPr>
            <p:ph type="body" idx="1"/>
          </p:nvPr>
        </p:nvSpPr>
        <p:spPr>
          <a:xfrm>
            <a:off x="492125" y="4179888"/>
            <a:ext cx="6038850" cy="4338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sz="1200" dirty="0">
                <a:latin typeface="Arial" panose="020B0604020202020204" pitchFamily="34" charset="0"/>
              </a:rPr>
              <a:t>Shows range of USNWC responsibilities :</a:t>
            </a:r>
          </a:p>
          <a:p>
            <a:pPr lvl="1">
              <a:buFontTx/>
              <a:buChar char="-"/>
            </a:pPr>
            <a:r>
              <a:rPr lang="en-US" altLang="en-US" b="1" dirty="0">
                <a:latin typeface="Arial" panose="020B0604020202020204" pitchFamily="34" charset="0"/>
              </a:rPr>
              <a:t> From introductory Enlisted Professional Military Education (On “Navy Knowledge On-line”)</a:t>
            </a:r>
          </a:p>
          <a:p>
            <a:pPr lvl="1">
              <a:buFontTx/>
              <a:buChar char="-"/>
            </a:pPr>
            <a:r>
              <a:rPr lang="en-US" altLang="en-US" b="1" dirty="0">
                <a:latin typeface="Arial" panose="020B0604020202020204" pitchFamily="34" charset="0"/>
              </a:rPr>
              <a:t> To Flag level courses such as the Joint Force Maritime Component Commander’s course.</a:t>
            </a:r>
          </a:p>
          <a:p>
            <a:r>
              <a:rPr altLang="en-US" sz="1200" dirty="0">
                <a:latin typeface="Arial" panose="020B0604020202020204" pitchFamily="34" charset="0"/>
              </a:rPr>
              <a:t>In the center of the slide:</a:t>
            </a:r>
          </a:p>
          <a:p>
            <a:r>
              <a:rPr altLang="en-US" sz="1200" dirty="0">
                <a:latin typeface="Arial" panose="020B0604020202020204" pitchFamily="34" charset="0"/>
              </a:rPr>
              <a:t>	- Intermediate level Joint Professional Military Education program and our Senior Level Program.</a:t>
            </a:r>
          </a:p>
          <a:p>
            <a:r>
              <a:rPr altLang="en-US" sz="1200" dirty="0">
                <a:latin typeface="Arial" panose="020B0604020202020204" pitchFamily="34" charset="0"/>
              </a:rPr>
              <a:t>	- Content of these courses is designed and developed by our faculty, </a:t>
            </a:r>
          </a:p>
          <a:p>
            <a:r>
              <a:rPr altLang="en-US" sz="1200" dirty="0">
                <a:latin typeface="Arial" panose="020B0604020202020204" pitchFamily="34" charset="0"/>
              </a:rPr>
              <a:t>	- Must meet the standards established by the Chairman of the Joint Chiefs of Staff.  </a:t>
            </a:r>
          </a:p>
          <a:p>
            <a:endParaRPr altLang="en-US" sz="1200" dirty="0">
              <a:latin typeface="Arial" panose="020B0604020202020204" pitchFamily="34" charset="0"/>
            </a:endParaRPr>
          </a:p>
          <a:p>
            <a:r>
              <a:rPr altLang="en-US" sz="1200" dirty="0">
                <a:latin typeface="Arial" panose="020B0604020202020204" pitchFamily="34" charset="0"/>
              </a:rPr>
              <a:t>Regularly visited by the CJCJ Accreditation Team -- Process for Accreditation of Joint Education (called PAJE)   </a:t>
            </a:r>
          </a:p>
          <a:p>
            <a:r>
              <a:rPr altLang="en-US" sz="1200" dirty="0">
                <a:latin typeface="Arial" panose="020B0604020202020204" pitchFamily="34" charset="0"/>
              </a:rPr>
              <a:t>	Also subject to accreditation visits by the New England Association of Schools and Colleges (NEASC) which enables us to award our fully accredited Master of Arts in National Security and Strategic Studies degree.</a:t>
            </a:r>
          </a:p>
          <a:p>
            <a:endParaRPr altLang="en-US" sz="1200" dirty="0">
              <a:latin typeface="Arial" panose="020B0604020202020204" pitchFamily="34" charset="0"/>
            </a:endParaRPr>
          </a:p>
          <a:p>
            <a:r>
              <a:rPr altLang="en-US" sz="1200" dirty="0">
                <a:solidFill>
                  <a:srgbClr val="C00000"/>
                </a:solidFill>
                <a:latin typeface="Arial" panose="020B0604020202020204" pitchFamily="34" charset="0"/>
              </a:rPr>
              <a:t>Take Away: We embrace joint requirements and embed them into our PME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1BB6592F-78A7-4D94-B387-C12B7C484D4F}"/>
              </a:ext>
            </a:extLst>
          </p:cNvPr>
          <p:cNvSpPr>
            <a:spLocks noGrp="1" noRot="1" noChangeAspect="1" noChangeArrowheads="1" noTextEdit="1"/>
          </p:cNvSpPr>
          <p:nvPr>
            <p:ph type="sldImg"/>
          </p:nvPr>
        </p:nvSpPr>
        <p:spPr>
          <a:xfrm>
            <a:off x="1193800" y="409575"/>
            <a:ext cx="4638675" cy="3479800"/>
          </a:xfrm>
          <a:solidFill>
            <a:srgbClr val="FFFFFF"/>
          </a:solidFill>
          <a:ln/>
        </p:spPr>
      </p:sp>
      <p:sp>
        <p:nvSpPr>
          <p:cNvPr id="111619" name="Rectangle 3">
            <a:extLst>
              <a:ext uri="{FF2B5EF4-FFF2-40B4-BE49-F238E27FC236}">
                <a16:creationId xmlns:a16="http://schemas.microsoft.com/office/drawing/2014/main" id="{90E319C3-1718-485A-9D09-E43D897A9B19}"/>
              </a:ext>
            </a:extLst>
          </p:cNvPr>
          <p:cNvSpPr>
            <a:spLocks noGrp="1" noChangeArrowheads="1"/>
          </p:cNvSpPr>
          <p:nvPr>
            <p:ph type="body" idx="1"/>
          </p:nvPr>
        </p:nvSpPr>
        <p:spPr>
          <a:xfrm>
            <a:off x="304800" y="4048125"/>
            <a:ext cx="6337300" cy="5078413"/>
          </a:xfrm>
          <a:solidFill>
            <a:srgbClr val="FFFFFF"/>
          </a:solidFill>
          <a:ln>
            <a:solidFill>
              <a:schemeClr val="bg1"/>
            </a:solidFill>
          </a:ln>
        </p:spPr>
        <p:txBody>
          <a:bodyPr lIns="91416" tIns="45707" rIns="91416" bIns="45707"/>
          <a:lstStyle/>
          <a:p>
            <a:r>
              <a:rPr altLang="en-US" sz="1100">
                <a:latin typeface="Arial" panose="020B0604020202020204" pitchFamily="34" charset="0"/>
              </a:rPr>
              <a:t>We operate 10 resident programs in Newport, and another 10 non-resident programs around the country and in cyber-space.</a:t>
            </a:r>
          </a:p>
          <a:p>
            <a:endParaRPr altLang="en-US" sz="1100">
              <a:latin typeface="Arial" panose="020B0604020202020204" pitchFamily="34" charset="0"/>
            </a:endParaRPr>
          </a:p>
          <a:p>
            <a:r>
              <a:rPr altLang="en-US" sz="1100">
                <a:latin typeface="Arial" panose="020B0604020202020204" pitchFamily="34" charset="0"/>
              </a:rPr>
              <a:t>  	- Two levels of education:</a:t>
            </a:r>
          </a:p>
          <a:p>
            <a:endParaRPr altLang="en-US" sz="1100">
              <a:latin typeface="Arial" panose="020B0604020202020204" pitchFamily="34" charset="0"/>
            </a:endParaRPr>
          </a:p>
          <a:p>
            <a:r>
              <a:rPr altLang="en-US" sz="1100">
                <a:latin typeface="Arial" panose="020B0604020202020204" pitchFamily="34" charset="0"/>
              </a:rPr>
              <a:t>	- Intermediate level for mid-grade officers (Junior course)   = 281 students </a:t>
            </a:r>
          </a:p>
          <a:p>
            <a:endParaRPr altLang="en-US" sz="1100">
              <a:latin typeface="Arial" panose="020B0604020202020204" pitchFamily="34" charset="0"/>
            </a:endParaRPr>
          </a:p>
          <a:p>
            <a:r>
              <a:rPr altLang="en-US" sz="1100">
                <a:latin typeface="Arial" panose="020B0604020202020204" pitchFamily="34" charset="0"/>
              </a:rPr>
              <a:t>	- Senior Service-College Level (our senior course).  	= 206 students</a:t>
            </a:r>
          </a:p>
          <a:p>
            <a:endParaRPr altLang="en-US" sz="1100">
              <a:latin typeface="Arial" panose="020B0604020202020204" pitchFamily="34" charset="0"/>
            </a:endParaRPr>
          </a:p>
          <a:p>
            <a:r>
              <a:rPr altLang="en-US" sz="1100">
                <a:latin typeface="Arial" panose="020B0604020202020204" pitchFamily="34" charset="0"/>
              </a:rPr>
              <a:t>	- Three “international colleges” : </a:t>
            </a:r>
          </a:p>
          <a:p>
            <a:r>
              <a:rPr altLang="en-US" sz="1100">
                <a:latin typeface="Arial" panose="020B0604020202020204" pitchFamily="34" charset="0"/>
              </a:rPr>
              <a:t>	- Naval Command College for senior officers 	= 46 students</a:t>
            </a:r>
          </a:p>
          <a:p>
            <a:endParaRPr altLang="en-US" sz="1100">
              <a:latin typeface="Arial" panose="020B0604020202020204" pitchFamily="34" charset="0"/>
            </a:endParaRPr>
          </a:p>
          <a:p>
            <a:r>
              <a:rPr altLang="en-US" sz="1100">
                <a:latin typeface="Arial" panose="020B0604020202020204" pitchFamily="34" charset="0"/>
              </a:rPr>
              <a:t>	- Two intermediate-level programs in the Naval Staff College = 85 students.  </a:t>
            </a:r>
          </a:p>
          <a:p>
            <a:endParaRPr altLang="en-US" sz="1100">
              <a:latin typeface="Arial" panose="020B0604020202020204" pitchFamily="34" charset="0"/>
            </a:endParaRPr>
          </a:p>
          <a:p>
            <a:r>
              <a:rPr altLang="en-US" sz="1100">
                <a:latin typeface="Arial" panose="020B0604020202020204" pitchFamily="34" charset="0"/>
              </a:rPr>
              <a:t>OTHER RESIDENT PROGRAMS:</a:t>
            </a:r>
          </a:p>
          <a:p>
            <a:r>
              <a:rPr altLang="en-US" sz="1100">
                <a:latin typeface="Arial" panose="020B0604020202020204" pitchFamily="34" charset="0"/>
              </a:rPr>
              <a:t>		Flag level courses JFMCC = 30 students</a:t>
            </a:r>
          </a:p>
          <a:p>
            <a:r>
              <a:rPr altLang="en-US" sz="1100">
                <a:latin typeface="Arial" panose="020B0604020202020204" pitchFamily="34" charset="0"/>
              </a:rPr>
              <a:t> 		Senior Enlisted Academy = 784 students  </a:t>
            </a:r>
          </a:p>
          <a:p>
            <a:r>
              <a:rPr altLang="en-US" sz="1100">
                <a:latin typeface="Arial" panose="020B0604020202020204" pitchFamily="34" charset="0"/>
              </a:rPr>
              <a:t>		Maritime Staff Operators Course (MSOC) = 400 students</a:t>
            </a:r>
          </a:p>
          <a:p>
            <a:endParaRPr altLang="en-US" sz="11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C8D79C79-0B9A-4921-A926-AF6662F79E19}"/>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741D53DB-F8A8-449D-88AA-D5C3EF90EE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sz="1000" dirty="0">
                <a:latin typeface="Arial" panose="020B0604020202020204" pitchFamily="34" charset="0"/>
                <a:cs typeface="Arial" panose="020B0604020202020204" pitchFamily="34" charset="0"/>
              </a:rPr>
              <a:t>- The Naval War College is unique among PME institutions in that one faculty teaches both JPME I and JPME II at a graduate-degree level.  Although this places inordinate demands on faculty workload, it permits coordinated evolution of each program as well as greater interaction between intermediate- and senior-level students where appropriate.  </a:t>
            </a:r>
          </a:p>
          <a:p>
            <a:endParaRPr altLang="en-US" sz="1000" dirty="0">
              <a:latin typeface="Arial" panose="020B0604020202020204" pitchFamily="34" charset="0"/>
              <a:cs typeface="Arial" panose="020B0604020202020204" pitchFamily="34" charset="0"/>
            </a:endParaRPr>
          </a:p>
          <a:p>
            <a:r>
              <a:rPr altLang="en-US" sz="1000" dirty="0">
                <a:latin typeface="Arial" panose="020B0604020202020204" pitchFamily="34" charset="0"/>
                <a:cs typeface="Arial" panose="020B0604020202020204" pitchFamily="34" charset="0"/>
              </a:rPr>
              <a:t>- Per authorization from the New England Association of Schools and Colleges (NEASC), the NWC was authorized to grant two separate Master of Art degrees based on the significant differentiation of the Nimitz Course (JPME II) and the Spruance Course (JPME I).  These two degrees went into effect at the beginning of the current Academic Year.</a:t>
            </a:r>
          </a:p>
        </p:txBody>
      </p:sp>
      <p:sp>
        <p:nvSpPr>
          <p:cNvPr id="113668" name="Slide Number Placeholder 1">
            <a:extLst>
              <a:ext uri="{FF2B5EF4-FFF2-40B4-BE49-F238E27FC236}">
                <a16:creationId xmlns:a16="http://schemas.microsoft.com/office/drawing/2014/main" id="{2B40111B-CB1F-451C-B06D-92017FD7FC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800" b="1">
                <a:solidFill>
                  <a:schemeClr val="tx1"/>
                </a:solidFill>
                <a:latin typeface="Arial" panose="020B0604020202020204" pitchFamily="34" charset="0"/>
                <a:ea typeface="MS PGothic" panose="020B0600070205080204" pitchFamily="34" charset="-128"/>
              </a:defRPr>
            </a:lvl1pPr>
            <a:lvl2pPr marL="741363" indent="-284163" defTabSz="920750">
              <a:spcBef>
                <a:spcPct val="30000"/>
              </a:spcBef>
              <a:defRPr sz="800">
                <a:solidFill>
                  <a:schemeClr val="tx1"/>
                </a:solidFill>
                <a:latin typeface="Arial" panose="020B0604020202020204" pitchFamily="34" charset="0"/>
                <a:ea typeface="MS PGothic" panose="020B0600070205080204" pitchFamily="34" charset="-128"/>
              </a:defRPr>
            </a:lvl2pPr>
            <a:lvl3pPr marL="1141413" indent="-227013" defTabSz="920750">
              <a:spcBef>
                <a:spcPct val="30000"/>
              </a:spcBef>
              <a:defRPr sz="800">
                <a:solidFill>
                  <a:schemeClr val="tx1"/>
                </a:solidFill>
                <a:latin typeface="Arial" panose="020B0604020202020204" pitchFamily="34" charset="0"/>
                <a:ea typeface="MS PGothic" panose="020B0600070205080204" pitchFamily="34" charset="-128"/>
              </a:defRPr>
            </a:lvl3pPr>
            <a:lvl4pPr marL="1598613" indent="-227013" defTabSz="920750">
              <a:spcBef>
                <a:spcPct val="30000"/>
              </a:spcBef>
              <a:defRPr sz="800">
                <a:solidFill>
                  <a:schemeClr val="tx1"/>
                </a:solidFill>
                <a:latin typeface="Arial" panose="020B0604020202020204" pitchFamily="34" charset="0"/>
                <a:ea typeface="MS PGothic" panose="020B0600070205080204" pitchFamily="34" charset="-128"/>
              </a:defRPr>
            </a:lvl4pPr>
            <a:lvl5pPr marL="2055813" indent="-227013" defTabSz="920750">
              <a:spcBef>
                <a:spcPct val="30000"/>
              </a:spcBef>
              <a:defRPr sz="800">
                <a:solidFill>
                  <a:schemeClr val="tx1"/>
                </a:solidFill>
                <a:latin typeface="Arial" panose="020B0604020202020204" pitchFamily="34" charset="0"/>
                <a:ea typeface="MS PGothic" panose="020B0600070205080204" pitchFamily="34" charset="-128"/>
              </a:defRPr>
            </a:lvl5pPr>
            <a:lvl6pPr marL="25130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6pPr>
            <a:lvl7pPr marL="29702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7pPr>
            <a:lvl8pPr marL="34274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8pPr>
            <a:lvl9pPr marL="3884613" indent="-227013" defTabSz="920750" eaLnBrk="0" fontAlgn="base" hangingPunct="0">
              <a:spcBef>
                <a:spcPct val="30000"/>
              </a:spcBef>
              <a:spcAft>
                <a:spcPct val="0"/>
              </a:spcAft>
              <a:defRPr sz="800">
                <a:solidFill>
                  <a:schemeClr val="tx1"/>
                </a:solidFill>
                <a:latin typeface="Arial" panose="020B0604020202020204" pitchFamily="34" charset="0"/>
                <a:ea typeface="MS PGothic" panose="020B0600070205080204" pitchFamily="34" charset="-128"/>
              </a:defRPr>
            </a:lvl9pPr>
          </a:lstStyle>
          <a:p>
            <a:pPr>
              <a:spcBef>
                <a:spcPct val="0"/>
              </a:spcBef>
            </a:pPr>
            <a:fld id="{133F8A53-42CE-46CE-88D4-BE5856EF2EE6}" type="slidenum">
              <a:rPr lang="en-US" altLang="en-US" sz="1200" b="0" smtClean="0"/>
              <a:pPr>
                <a:spcBef>
                  <a:spcPct val="0"/>
                </a:spcBef>
              </a:pPr>
              <a:t>9</a:t>
            </a:fld>
            <a:endParaRPr lang="en-US" altLang="en-US" sz="1200" b="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9D7A9033-7ED0-4694-A2E0-21E34355AC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6161C9E8-56EB-4CBE-9DF2-459B5F2548A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544F651E-F94D-46BC-B140-59C176B33DFA}"/>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8451F9BF-7A0A-4E1E-B6B4-FAF620C26473}"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0DB0E637-2E7B-4ED4-A6F1-64C815FE55F3}"/>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B236BA7C-CF84-4B1C-82BD-6FCC5735F454}" type="slidenum">
              <a:rPr lang="en-US" altLang="en-US"/>
              <a:pPr>
                <a:defRPr/>
              </a:pPr>
              <a:t>‹#›</a:t>
            </a:fld>
            <a:endParaRPr lang="en-US" altLang="en-US"/>
          </a:p>
        </p:txBody>
      </p:sp>
    </p:spTree>
    <p:extLst>
      <p:ext uri="{BB962C8B-B14F-4D97-AF65-F5344CB8AC3E}">
        <p14:creationId xmlns:p14="http://schemas.microsoft.com/office/powerpoint/2010/main" val="1855558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1B4DB4-1418-4F6B-B8DF-E078889C59F8}"/>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sz="2400">
                <a:solidFill>
                  <a:srgbClr val="FFFFFF"/>
                </a:solidFill>
                <a:latin typeface="Arial" pitchFamily="34" charset="0"/>
                <a:ea typeface="MS PGothic" pitchFamily="34" charset="-128"/>
                <a:cs typeface="+mn-cs"/>
              </a:defRPr>
            </a:lvl1pPr>
          </a:lstStyle>
          <a:p>
            <a:pPr>
              <a:defRPr/>
            </a:pPr>
            <a:endParaRPr lang="en-US"/>
          </a:p>
        </p:txBody>
      </p:sp>
      <p:sp>
        <p:nvSpPr>
          <p:cNvPr id="5" name="Rectangle 5">
            <a:extLst>
              <a:ext uri="{FF2B5EF4-FFF2-40B4-BE49-F238E27FC236}">
                <a16:creationId xmlns:a16="http://schemas.microsoft.com/office/drawing/2014/main" id="{9BE7CF6D-E526-4DB2-9238-F2AB1B35599C}"/>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sz="2400">
                <a:solidFill>
                  <a:srgbClr val="FFFFFF"/>
                </a:solidFill>
                <a:latin typeface="Arial" pitchFamily="34" charset="0"/>
                <a:ea typeface="MS PGothic" pitchFamily="34" charset="-128"/>
                <a:cs typeface="+mn-cs"/>
              </a:defRPr>
            </a:lvl1pPr>
          </a:lstStyle>
          <a:p>
            <a:pPr>
              <a:defRPr/>
            </a:pPr>
            <a:endParaRPr lang="en-US"/>
          </a:p>
        </p:txBody>
      </p:sp>
      <p:sp>
        <p:nvSpPr>
          <p:cNvPr id="6" name="Rectangle 6">
            <a:extLst>
              <a:ext uri="{FF2B5EF4-FFF2-40B4-BE49-F238E27FC236}">
                <a16:creationId xmlns:a16="http://schemas.microsoft.com/office/drawing/2014/main" id="{33EBDE42-BAF5-4209-AA79-76786087733E}"/>
              </a:ext>
            </a:extLst>
          </p:cNvPr>
          <p:cNvSpPr>
            <a:spLocks noGrp="1" noChangeArrowheads="1"/>
          </p:cNvSpPr>
          <p:nvPr>
            <p:ph type="sldNum" sz="quarter" idx="12"/>
          </p:nvPr>
        </p:nvSpPr>
        <p:spPr/>
        <p:txBody>
          <a:bodyPr/>
          <a:lstStyle>
            <a:lvl1pPr>
              <a:defRPr/>
            </a:lvl1pPr>
          </a:lstStyle>
          <a:p>
            <a:pPr>
              <a:defRPr/>
            </a:pPr>
            <a:fld id="{E94C3498-82E7-4306-9BAD-71DB8C7FAA41}" type="slidenum">
              <a:rPr lang="en-US" altLang="en-US"/>
              <a:pPr>
                <a:defRPr/>
              </a:pPr>
              <a:t>‹#›</a:t>
            </a:fld>
            <a:endParaRPr lang="en-US" altLang="en-US"/>
          </a:p>
        </p:txBody>
      </p:sp>
    </p:spTree>
    <p:extLst>
      <p:ext uri="{BB962C8B-B14F-4D97-AF65-F5344CB8AC3E}">
        <p14:creationId xmlns:p14="http://schemas.microsoft.com/office/powerpoint/2010/main" val="212960359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DA636ACF-B221-4AB2-89E7-7CDDD9D5C1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9F651302-D69F-4851-A417-5BCB724FB34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28D30C5E-9666-4101-B7BA-1080CFFDDF0D}"/>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50CB16D9-EF7F-4C77-A332-591AF34CD834}"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D983ED89-5E32-480B-9BCF-6617040E3C90}"/>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56781054-427A-4382-B748-48051D25D913}" type="slidenum">
              <a:rPr lang="en-US" altLang="en-US"/>
              <a:pPr>
                <a:defRPr/>
              </a:pPr>
              <a:t>‹#›</a:t>
            </a:fld>
            <a:endParaRPr lang="en-US" altLang="en-US"/>
          </a:p>
        </p:txBody>
      </p:sp>
    </p:spTree>
    <p:extLst>
      <p:ext uri="{BB962C8B-B14F-4D97-AF65-F5344CB8AC3E}">
        <p14:creationId xmlns:p14="http://schemas.microsoft.com/office/powerpoint/2010/main" val="41547872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7DF350B5-C188-4D1C-91F2-F164A02680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FEF43F35-53A4-40F4-AC93-0FAEF49AE5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C0BED934-DFDD-450C-8F9F-16425F313E7E}"/>
              </a:ext>
            </a:extLst>
          </p:cNvPr>
          <p:cNvSpPr>
            <a:spLocks noGrp="1" noChangeArrowheads="1"/>
          </p:cNvSpPr>
          <p:nvPr>
            <p:ph type="sldNum" sz="quarter" idx="10"/>
          </p:nvPr>
        </p:nvSpPr>
        <p:spPr/>
        <p:txBody>
          <a:bodyPr/>
          <a:lstStyle>
            <a:lvl1pPr>
              <a:defRPr/>
            </a:lvl1pPr>
          </a:lstStyle>
          <a:p>
            <a:pPr>
              <a:defRPr/>
            </a:pPr>
            <a:fld id="{23C61DE1-A71B-48FB-9AF6-177CEE544CA9}" type="slidenum">
              <a:rPr lang="en-US" altLang="en-US"/>
              <a:pPr>
                <a:defRPr/>
              </a:pPr>
              <a:t>‹#›</a:t>
            </a:fld>
            <a:endParaRPr lang="en-US" altLang="en-US"/>
          </a:p>
        </p:txBody>
      </p:sp>
    </p:spTree>
    <p:extLst>
      <p:ext uri="{BB962C8B-B14F-4D97-AF65-F5344CB8AC3E}">
        <p14:creationId xmlns:p14="http://schemas.microsoft.com/office/powerpoint/2010/main" val="3151477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1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EA4ED201-86B5-47B8-967A-1B62800FE1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97330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 type="blank">
  <p:cSld name="12_blank">
    <p:spTree>
      <p:nvGrpSpPr>
        <p:cNvPr id="1" name="Shape 492"/>
        <p:cNvGrpSpPr/>
        <p:nvPr/>
      </p:nvGrpSpPr>
      <p:grpSpPr>
        <a:xfrm>
          <a:off x="0" y="0"/>
          <a:ext cx="0" cy="0"/>
          <a:chOff x="0" y="0"/>
          <a:chExt cx="0" cy="0"/>
        </a:xfrm>
      </p:grpSpPr>
      <p:sp>
        <p:nvSpPr>
          <p:cNvPr id="2" name="Shape 495">
            <a:extLst>
              <a:ext uri="{FF2B5EF4-FFF2-40B4-BE49-F238E27FC236}">
                <a16:creationId xmlns:a16="http://schemas.microsoft.com/office/drawing/2014/main" id="{CCE7996A-39C3-4C3F-BFCE-3A76E99196BB}"/>
              </a:ext>
            </a:extLst>
          </p:cNvPr>
          <p:cNvSpPr txBox="1">
            <a:spLocks noGrp="1"/>
          </p:cNvSpPr>
          <p:nvPr>
            <p:ph type="dt" idx="10"/>
          </p:nvPr>
        </p:nvSpPr>
        <p:spPr>
          <a:xfrm>
            <a:off x="457200" y="6245225"/>
            <a:ext cx="2133600" cy="476250"/>
          </a:xfrm>
          <a:prstGeom prst="rect">
            <a:avLst/>
          </a:prstGeom>
        </p:spPr>
        <p:txBody>
          <a:bodyPr lIns="91425" tIns="91425" rIns="91425" bIns="91425" anchor="t" anchorCtr="0"/>
          <a:lstStyle>
            <a:lvl1pPr marL="0" marR="0" indent="0" algn="l" rtl="0" eaLnBrk="1" hangingPunct="1">
              <a:defRPr sz="1400" b="0" i="0" u="none" strike="noStrike" cap="none" baseline="0">
                <a:solidFill>
                  <a:srgbClr val="FFFFFF"/>
                </a:solidFill>
                <a:latin typeface="Arial"/>
                <a:ea typeface="Arial"/>
                <a:cs typeface="Arial"/>
                <a:sym typeface="Arial"/>
              </a:defRPr>
            </a:lvl1pPr>
            <a:lvl2pPr marL="457200" marR="0" indent="0" algn="l" rtl="0">
              <a:defRPr sz="1800" b="0" i="0" u="none" strike="noStrike" cap="none" baseline="0">
                <a:solidFill>
                  <a:schemeClr val="lt1"/>
                </a:solidFill>
                <a:latin typeface="Arial"/>
                <a:ea typeface="Arial"/>
                <a:cs typeface="Arial"/>
                <a:sym typeface="Arial"/>
              </a:defRPr>
            </a:lvl2pPr>
            <a:lvl3pPr marL="914400" marR="0" indent="0" algn="l" rtl="0">
              <a:defRPr sz="1800" b="0" i="0" u="none" strike="noStrike" cap="none" baseline="0">
                <a:solidFill>
                  <a:schemeClr val="lt1"/>
                </a:solidFill>
                <a:latin typeface="Arial"/>
                <a:ea typeface="Arial"/>
                <a:cs typeface="Arial"/>
                <a:sym typeface="Arial"/>
              </a:defRPr>
            </a:lvl3pPr>
            <a:lvl4pPr marL="1371600" marR="0" indent="0" algn="l" rtl="0">
              <a:defRPr sz="1800" b="0" i="0" u="none" strike="noStrike" cap="none" baseline="0">
                <a:solidFill>
                  <a:schemeClr val="lt1"/>
                </a:solidFill>
                <a:latin typeface="Arial"/>
                <a:ea typeface="Arial"/>
                <a:cs typeface="Arial"/>
                <a:sym typeface="Arial"/>
              </a:defRPr>
            </a:lvl4pPr>
            <a:lvl5pPr marL="1828800" marR="0" indent="0" algn="l" rtl="0">
              <a:defRPr sz="1800" b="0" i="0" u="none" strike="noStrike" cap="none" baseline="0">
                <a:solidFill>
                  <a:schemeClr val="lt1"/>
                </a:solidFill>
                <a:latin typeface="Arial"/>
                <a:ea typeface="Arial"/>
                <a:cs typeface="Arial"/>
                <a:sym typeface="Arial"/>
              </a:defRPr>
            </a:lvl5pPr>
            <a:lvl6pPr marL="2286000" marR="0" indent="0" algn="l" rtl="0">
              <a:defRPr sz="1800" b="0" i="0" u="none" strike="noStrike" cap="none" baseline="0">
                <a:solidFill>
                  <a:schemeClr val="lt1"/>
                </a:solidFill>
                <a:latin typeface="Arial"/>
                <a:ea typeface="Arial"/>
                <a:cs typeface="Arial"/>
                <a:sym typeface="Arial"/>
              </a:defRPr>
            </a:lvl6pPr>
            <a:lvl7pPr marL="2743200" marR="0" indent="0" algn="l" rtl="0">
              <a:defRPr sz="1800" b="0" i="0" u="none" strike="noStrike" cap="none" baseline="0">
                <a:solidFill>
                  <a:schemeClr val="lt1"/>
                </a:solidFill>
                <a:latin typeface="Arial"/>
                <a:ea typeface="Arial"/>
                <a:cs typeface="Arial"/>
                <a:sym typeface="Arial"/>
              </a:defRPr>
            </a:lvl7pPr>
            <a:lvl8pPr marL="3200400" marR="0" indent="0" algn="l" rtl="0">
              <a:defRPr sz="1800" b="0" i="0" u="none" strike="noStrike" cap="none" baseline="0">
                <a:solidFill>
                  <a:schemeClr val="lt1"/>
                </a:solidFill>
                <a:latin typeface="Arial"/>
                <a:ea typeface="Arial"/>
                <a:cs typeface="Arial"/>
                <a:sym typeface="Arial"/>
              </a:defRPr>
            </a:lvl8pPr>
            <a:lvl9pPr marL="3657600" marR="0" indent="0" algn="l" rtl="0">
              <a:defRPr sz="1800" b="0" i="0" u="none" strike="noStrike" cap="none" baseline="0">
                <a:solidFill>
                  <a:schemeClr val="lt1"/>
                </a:solidFill>
                <a:latin typeface="Arial"/>
                <a:ea typeface="Arial"/>
                <a:cs typeface="Arial"/>
                <a:sym typeface="Arial"/>
              </a:defRPr>
            </a:lvl9pPr>
          </a:lstStyle>
          <a:p>
            <a:pPr>
              <a:defRPr/>
            </a:pPr>
            <a:endParaRPr/>
          </a:p>
        </p:txBody>
      </p:sp>
      <p:sp>
        <p:nvSpPr>
          <p:cNvPr id="3" name="Shape 496">
            <a:extLst>
              <a:ext uri="{FF2B5EF4-FFF2-40B4-BE49-F238E27FC236}">
                <a16:creationId xmlns:a16="http://schemas.microsoft.com/office/drawing/2014/main" id="{170EAE7D-8334-4392-B833-C829B757F37D}"/>
              </a:ext>
            </a:extLst>
          </p:cNvPr>
          <p:cNvSpPr txBox="1">
            <a:spLocks noGrp="1"/>
          </p:cNvSpPr>
          <p:nvPr>
            <p:ph type="ftr" idx="11"/>
          </p:nvPr>
        </p:nvSpPr>
        <p:spPr>
          <a:xfrm>
            <a:off x="3124200" y="6245225"/>
            <a:ext cx="2895600" cy="476250"/>
          </a:xfrm>
          <a:prstGeom prst="rect">
            <a:avLst/>
          </a:prstGeom>
        </p:spPr>
        <p:txBody>
          <a:bodyPr lIns="91425" tIns="91425" rIns="91425" bIns="91425" anchor="t" anchorCtr="0"/>
          <a:lstStyle>
            <a:lvl1pPr marL="0" marR="0" indent="0" algn="ctr" rtl="0" eaLnBrk="1" hangingPunct="1">
              <a:defRPr sz="1400" b="0" i="0" u="none" strike="noStrike" cap="none" baseline="0">
                <a:solidFill>
                  <a:srgbClr val="FFFFFF"/>
                </a:solidFill>
                <a:latin typeface="Arial"/>
                <a:ea typeface="Arial"/>
                <a:cs typeface="Arial"/>
                <a:sym typeface="Arial"/>
              </a:defRPr>
            </a:lvl1pPr>
            <a:lvl2pPr marL="457200" marR="0" indent="0" algn="l" rtl="0">
              <a:defRPr sz="1800" b="0" i="0" u="none" strike="noStrike" cap="none" baseline="0">
                <a:solidFill>
                  <a:schemeClr val="lt1"/>
                </a:solidFill>
                <a:latin typeface="Arial"/>
                <a:ea typeface="Arial"/>
                <a:cs typeface="Arial"/>
                <a:sym typeface="Arial"/>
              </a:defRPr>
            </a:lvl2pPr>
            <a:lvl3pPr marL="914400" marR="0" indent="0" algn="l" rtl="0">
              <a:defRPr sz="1800" b="0" i="0" u="none" strike="noStrike" cap="none" baseline="0">
                <a:solidFill>
                  <a:schemeClr val="lt1"/>
                </a:solidFill>
                <a:latin typeface="Arial"/>
                <a:ea typeface="Arial"/>
                <a:cs typeface="Arial"/>
                <a:sym typeface="Arial"/>
              </a:defRPr>
            </a:lvl3pPr>
            <a:lvl4pPr marL="1371600" marR="0" indent="0" algn="l" rtl="0">
              <a:defRPr sz="1800" b="0" i="0" u="none" strike="noStrike" cap="none" baseline="0">
                <a:solidFill>
                  <a:schemeClr val="lt1"/>
                </a:solidFill>
                <a:latin typeface="Arial"/>
                <a:ea typeface="Arial"/>
                <a:cs typeface="Arial"/>
                <a:sym typeface="Arial"/>
              </a:defRPr>
            </a:lvl4pPr>
            <a:lvl5pPr marL="1828800" marR="0" indent="0" algn="l" rtl="0">
              <a:defRPr sz="1800" b="0" i="0" u="none" strike="noStrike" cap="none" baseline="0">
                <a:solidFill>
                  <a:schemeClr val="lt1"/>
                </a:solidFill>
                <a:latin typeface="Arial"/>
                <a:ea typeface="Arial"/>
                <a:cs typeface="Arial"/>
                <a:sym typeface="Arial"/>
              </a:defRPr>
            </a:lvl5pPr>
            <a:lvl6pPr marL="2286000" marR="0" indent="0" algn="l" rtl="0">
              <a:defRPr sz="1800" b="0" i="0" u="none" strike="noStrike" cap="none" baseline="0">
                <a:solidFill>
                  <a:schemeClr val="lt1"/>
                </a:solidFill>
                <a:latin typeface="Arial"/>
                <a:ea typeface="Arial"/>
                <a:cs typeface="Arial"/>
                <a:sym typeface="Arial"/>
              </a:defRPr>
            </a:lvl6pPr>
            <a:lvl7pPr marL="2743200" marR="0" indent="0" algn="l" rtl="0">
              <a:defRPr sz="1800" b="0" i="0" u="none" strike="noStrike" cap="none" baseline="0">
                <a:solidFill>
                  <a:schemeClr val="lt1"/>
                </a:solidFill>
                <a:latin typeface="Arial"/>
                <a:ea typeface="Arial"/>
                <a:cs typeface="Arial"/>
                <a:sym typeface="Arial"/>
              </a:defRPr>
            </a:lvl7pPr>
            <a:lvl8pPr marL="3200400" marR="0" indent="0" algn="l" rtl="0">
              <a:defRPr sz="1800" b="0" i="0" u="none" strike="noStrike" cap="none" baseline="0">
                <a:solidFill>
                  <a:schemeClr val="lt1"/>
                </a:solidFill>
                <a:latin typeface="Arial"/>
                <a:ea typeface="Arial"/>
                <a:cs typeface="Arial"/>
                <a:sym typeface="Arial"/>
              </a:defRPr>
            </a:lvl8pPr>
            <a:lvl9pPr marL="3657600" marR="0" indent="0" algn="l" rtl="0">
              <a:defRPr sz="1800" b="0" i="0" u="none" strike="noStrike" cap="none" baseline="0">
                <a:solidFill>
                  <a:schemeClr val="lt1"/>
                </a:solidFill>
                <a:latin typeface="Arial"/>
                <a:ea typeface="Arial"/>
                <a:cs typeface="Arial"/>
                <a:sym typeface="Arial"/>
              </a:defRPr>
            </a:lvl9pPr>
          </a:lstStyle>
          <a:p>
            <a:pPr>
              <a:defRPr/>
            </a:pPr>
            <a:endParaRPr/>
          </a:p>
        </p:txBody>
      </p:sp>
      <p:sp>
        <p:nvSpPr>
          <p:cNvPr id="4" name="Shape 497">
            <a:extLst>
              <a:ext uri="{FF2B5EF4-FFF2-40B4-BE49-F238E27FC236}">
                <a16:creationId xmlns:a16="http://schemas.microsoft.com/office/drawing/2014/main" id="{D0591CB3-C88B-44B3-BE37-CC0BE8D24190}"/>
              </a:ext>
            </a:extLst>
          </p:cNvPr>
          <p:cNvSpPr txBox="1">
            <a:spLocks noGrp="1"/>
          </p:cNvSpPr>
          <p:nvPr>
            <p:ph type="sldNum" idx="12"/>
          </p:nvPr>
        </p:nvSpPr>
        <p:spPr>
          <a:xfrm>
            <a:off x="6553200" y="6245225"/>
            <a:ext cx="2133600" cy="476250"/>
          </a:xfrm>
        </p:spPr>
        <p:txBody>
          <a:bodyPr lIns="91425" tIns="91425" rIns="91425" bIns="91425"/>
          <a:lstStyle>
            <a:lvl1pPr marL="0" marR="0" indent="0" algn="r" rtl="0">
              <a:defRPr sz="1400" b="0" i="0" u="none" strike="noStrike" cap="none" baseline="0">
                <a:solidFill>
                  <a:srgbClr val="FFFFFF"/>
                </a:solidFill>
                <a:latin typeface="Arial"/>
                <a:ea typeface="Arial"/>
                <a:cs typeface="Arial"/>
                <a:sym typeface="Arial"/>
              </a:defRPr>
            </a:lvl1pPr>
            <a:lvl2pPr marL="457200" marR="0" indent="0" algn="l" rtl="0">
              <a:defRPr sz="1800" b="0" i="0" u="none" strike="noStrike" cap="none" baseline="0">
                <a:solidFill>
                  <a:schemeClr val="lt1"/>
                </a:solidFill>
                <a:latin typeface="Arial"/>
                <a:ea typeface="Arial"/>
                <a:cs typeface="Arial"/>
                <a:sym typeface="Arial"/>
              </a:defRPr>
            </a:lvl2pPr>
            <a:lvl3pPr marL="914400" marR="0" indent="0" algn="l" rtl="0">
              <a:defRPr sz="1800" b="0" i="0" u="none" strike="noStrike" cap="none" baseline="0">
                <a:solidFill>
                  <a:schemeClr val="lt1"/>
                </a:solidFill>
                <a:latin typeface="Arial"/>
                <a:ea typeface="Arial"/>
                <a:cs typeface="Arial"/>
                <a:sym typeface="Arial"/>
              </a:defRPr>
            </a:lvl3pPr>
            <a:lvl4pPr marL="1371600" marR="0" indent="0" algn="l" rtl="0">
              <a:defRPr sz="1800" b="0" i="0" u="none" strike="noStrike" cap="none" baseline="0">
                <a:solidFill>
                  <a:schemeClr val="lt1"/>
                </a:solidFill>
                <a:latin typeface="Arial"/>
                <a:ea typeface="Arial"/>
                <a:cs typeface="Arial"/>
                <a:sym typeface="Arial"/>
              </a:defRPr>
            </a:lvl4pPr>
            <a:lvl5pPr marL="1828800" marR="0" indent="0" algn="l" rtl="0">
              <a:defRPr sz="1800" b="0" i="0" u="none" strike="noStrike" cap="none" baseline="0">
                <a:solidFill>
                  <a:schemeClr val="lt1"/>
                </a:solidFill>
                <a:latin typeface="Arial"/>
                <a:ea typeface="Arial"/>
                <a:cs typeface="Arial"/>
                <a:sym typeface="Arial"/>
              </a:defRPr>
            </a:lvl5pPr>
            <a:lvl6pPr marL="2286000" marR="0" indent="0" algn="l" rtl="0">
              <a:defRPr sz="1800" b="0" i="0" u="none" strike="noStrike" cap="none" baseline="0">
                <a:solidFill>
                  <a:schemeClr val="lt1"/>
                </a:solidFill>
                <a:latin typeface="Arial"/>
                <a:ea typeface="Arial"/>
                <a:cs typeface="Arial"/>
                <a:sym typeface="Arial"/>
              </a:defRPr>
            </a:lvl6pPr>
            <a:lvl7pPr marL="2743200" marR="0" indent="0" algn="l" rtl="0">
              <a:defRPr sz="1800" b="0" i="0" u="none" strike="noStrike" cap="none" baseline="0">
                <a:solidFill>
                  <a:schemeClr val="lt1"/>
                </a:solidFill>
                <a:latin typeface="Arial"/>
                <a:ea typeface="Arial"/>
                <a:cs typeface="Arial"/>
                <a:sym typeface="Arial"/>
              </a:defRPr>
            </a:lvl7pPr>
            <a:lvl8pPr marL="3200400" marR="0" indent="0" algn="l" rtl="0">
              <a:defRPr sz="1800" b="0" i="0" u="none" strike="noStrike" cap="none" baseline="0">
                <a:solidFill>
                  <a:schemeClr val="lt1"/>
                </a:solidFill>
                <a:latin typeface="Arial"/>
                <a:ea typeface="Arial"/>
                <a:cs typeface="Arial"/>
                <a:sym typeface="Arial"/>
              </a:defRPr>
            </a:lvl8pPr>
            <a:lvl9pPr marL="3657600" marR="0" indent="0" algn="l" rtl="0">
              <a:defRPr sz="1800" b="0" i="0" u="none" strike="noStrike" cap="none" baseline="0">
                <a:solidFill>
                  <a:schemeClr val="lt1"/>
                </a:solidFill>
                <a:latin typeface="Arial"/>
                <a:ea typeface="Arial"/>
                <a:cs typeface="Arial"/>
                <a:sym typeface="Arial"/>
              </a:defRPr>
            </a:lvl9pPr>
          </a:lstStyle>
          <a:p>
            <a:pPr>
              <a:defRPr/>
            </a:pPr>
            <a:endParaRPr/>
          </a:p>
        </p:txBody>
      </p:sp>
    </p:spTree>
    <p:extLst>
      <p:ext uri="{BB962C8B-B14F-4D97-AF65-F5344CB8AC3E}">
        <p14:creationId xmlns:p14="http://schemas.microsoft.com/office/powerpoint/2010/main" val="134152806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0CCC5E5B-38DF-414E-8085-15D8E4054E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3B3A244F-D05E-4D2E-949A-DB44673147D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AF17998A-1B32-4810-B384-BF2654D15D5B}"/>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055F9FB5-A980-4439-AD18-F03D26CA7B75}"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086EB8DA-6DCB-47B9-864A-F7F7AA62D3B5}"/>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B829F3AB-4CE6-42F2-A877-CB3905A5A7CB}" type="slidenum">
              <a:rPr lang="en-US" altLang="en-US"/>
              <a:pPr>
                <a:defRPr/>
              </a:pPr>
              <a:t>‹#›</a:t>
            </a:fld>
            <a:endParaRPr lang="en-US" altLang="en-US"/>
          </a:p>
        </p:txBody>
      </p:sp>
    </p:spTree>
    <p:extLst>
      <p:ext uri="{BB962C8B-B14F-4D97-AF65-F5344CB8AC3E}">
        <p14:creationId xmlns:p14="http://schemas.microsoft.com/office/powerpoint/2010/main" val="291348882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080ECAA7-DA1A-411A-9704-F87F8381AF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7810B556-5246-407D-BC03-55F66BE6B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477927DE-E25F-4D98-9A2B-71B081547892}"/>
              </a:ext>
            </a:extLst>
          </p:cNvPr>
          <p:cNvSpPr>
            <a:spLocks noGrp="1" noChangeArrowheads="1"/>
          </p:cNvSpPr>
          <p:nvPr>
            <p:ph type="sldNum" sz="quarter" idx="10"/>
          </p:nvPr>
        </p:nvSpPr>
        <p:spPr/>
        <p:txBody>
          <a:bodyPr/>
          <a:lstStyle>
            <a:lvl1pPr>
              <a:defRPr/>
            </a:lvl1pPr>
          </a:lstStyle>
          <a:p>
            <a:pPr>
              <a:defRPr/>
            </a:pPr>
            <a:fld id="{37E5F136-ABB7-49B8-B4A3-9CBEB6C77104}" type="slidenum">
              <a:rPr lang="en-US" altLang="en-US"/>
              <a:pPr>
                <a:defRPr/>
              </a:pPr>
              <a:t>‹#›</a:t>
            </a:fld>
            <a:endParaRPr lang="en-US" altLang="en-US"/>
          </a:p>
        </p:txBody>
      </p:sp>
    </p:spTree>
    <p:extLst>
      <p:ext uri="{BB962C8B-B14F-4D97-AF65-F5344CB8AC3E}">
        <p14:creationId xmlns:p14="http://schemas.microsoft.com/office/powerpoint/2010/main" val="34160372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50DFB641-038C-40AE-824F-ED7D227581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85540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772400" cy="1143000"/>
          </a:xfrm>
        </p:spPr>
        <p:txBody>
          <a:bodyPr/>
          <a:lstStyle/>
          <a:p>
            <a:r>
              <a:rPr lang="en-US"/>
              <a:t>Click to edit Master title style</a:t>
            </a:r>
          </a:p>
        </p:txBody>
      </p:sp>
      <p:sp>
        <p:nvSpPr>
          <p:cNvPr id="3" name="Rectangle 6">
            <a:extLst>
              <a:ext uri="{FF2B5EF4-FFF2-40B4-BE49-F238E27FC236}">
                <a16:creationId xmlns:a16="http://schemas.microsoft.com/office/drawing/2014/main" id="{AD98DB92-EF0E-42C8-AD7A-0BBF2CD9958D}"/>
              </a:ext>
            </a:extLst>
          </p:cNvPr>
          <p:cNvSpPr>
            <a:spLocks noGrp="1" noChangeArrowheads="1"/>
          </p:cNvSpPr>
          <p:nvPr>
            <p:ph type="sldNum" sz="quarter" idx="10"/>
          </p:nvPr>
        </p:nvSpPr>
        <p:spPr>
          <a:ln/>
        </p:spPr>
        <p:txBody>
          <a:bodyPr/>
          <a:lstStyle>
            <a:lvl1pPr>
              <a:defRPr/>
            </a:lvl1pPr>
          </a:lstStyle>
          <a:p>
            <a:pPr>
              <a:defRPr/>
            </a:pPr>
            <a:fld id="{E70FD279-687F-4829-9CA7-5C5EDAB893EC}" type="slidenum">
              <a:rPr lang="en-US" altLang="en-US"/>
              <a:pPr>
                <a:defRPr/>
              </a:pPr>
              <a:t>‹#›</a:t>
            </a:fld>
            <a:endParaRPr lang="en-US" altLang="en-US"/>
          </a:p>
        </p:txBody>
      </p:sp>
    </p:spTree>
    <p:extLst>
      <p:ext uri="{BB962C8B-B14F-4D97-AF65-F5344CB8AC3E}">
        <p14:creationId xmlns:p14="http://schemas.microsoft.com/office/powerpoint/2010/main" val="316632640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E01EE873-5FCF-4DD3-A280-29DEA543E2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4723218B-BD78-45D0-9B03-C61882493A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57B7BB75-7230-4C06-91CD-365DD8055E1E}"/>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6800DD72-CA4A-4F20-84A3-27D2CFFACB2D}"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E7F1643B-C98F-47CE-BF2C-C723E1540183}"/>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22D029DF-624E-49E3-BF53-B4E941998BD1}" type="slidenum">
              <a:rPr lang="en-US" altLang="en-US"/>
              <a:pPr>
                <a:defRPr/>
              </a:pPr>
              <a:t>‹#›</a:t>
            </a:fld>
            <a:endParaRPr lang="en-US" altLang="en-US"/>
          </a:p>
        </p:txBody>
      </p:sp>
    </p:spTree>
    <p:extLst>
      <p:ext uri="{BB962C8B-B14F-4D97-AF65-F5344CB8AC3E}">
        <p14:creationId xmlns:p14="http://schemas.microsoft.com/office/powerpoint/2010/main" val="23764937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5CB37558-035E-4C45-A769-AC3FB819D9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8089CFF9-CC70-404B-996E-CFDA47F8DB6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C7EAEDC5-C00C-4654-9128-16864D631273}"/>
              </a:ext>
            </a:extLst>
          </p:cNvPr>
          <p:cNvSpPr>
            <a:spLocks noGrp="1" noChangeArrowheads="1"/>
          </p:cNvSpPr>
          <p:nvPr>
            <p:ph type="sldNum" sz="quarter" idx="10"/>
          </p:nvPr>
        </p:nvSpPr>
        <p:spPr/>
        <p:txBody>
          <a:bodyPr/>
          <a:lstStyle>
            <a:lvl1pPr>
              <a:defRPr/>
            </a:lvl1pPr>
          </a:lstStyle>
          <a:p>
            <a:pPr>
              <a:defRPr/>
            </a:pPr>
            <a:fld id="{2A6D7310-E3F9-41E3-8CC3-5A93366DFDB6}" type="slidenum">
              <a:rPr lang="en-US" altLang="en-US"/>
              <a:pPr>
                <a:defRPr/>
              </a:pPr>
              <a:t>‹#›</a:t>
            </a:fld>
            <a:endParaRPr lang="en-US" altLang="en-US"/>
          </a:p>
        </p:txBody>
      </p:sp>
    </p:spTree>
    <p:extLst>
      <p:ext uri="{BB962C8B-B14F-4D97-AF65-F5344CB8AC3E}">
        <p14:creationId xmlns:p14="http://schemas.microsoft.com/office/powerpoint/2010/main" val="417181608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A17CBCED-827C-4B6C-9DA2-41C978BBC9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5576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9B126EC6-2F61-443D-8635-E6213168D4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1F5C3A1E-C6CE-4C83-AB4C-0BBCB924691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029CF60C-8B8B-471D-BF32-F530AE7599DD}"/>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0CF40B06-ABE4-4CE1-89A0-E8E2C1F7FE37}"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7EEA0380-39D3-4046-A166-B73C9938BAC0}"/>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2F010DBF-C026-4E88-9308-EC93AB73BDB8}" type="slidenum">
              <a:rPr lang="en-US" altLang="en-US"/>
              <a:pPr>
                <a:defRPr/>
              </a:pPr>
              <a:t>‹#›</a:t>
            </a:fld>
            <a:endParaRPr lang="en-US" altLang="en-US"/>
          </a:p>
        </p:txBody>
      </p:sp>
    </p:spTree>
    <p:extLst>
      <p:ext uri="{BB962C8B-B14F-4D97-AF65-F5344CB8AC3E}">
        <p14:creationId xmlns:p14="http://schemas.microsoft.com/office/powerpoint/2010/main" val="371810685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ED122A42-127E-4E38-ABD1-DDA468EF3A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2271E3AF-447D-499E-A701-1AB9F490F7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4A4BD775-4D92-4459-9D37-8AAAE2CAB53F}"/>
              </a:ext>
            </a:extLst>
          </p:cNvPr>
          <p:cNvSpPr>
            <a:spLocks noGrp="1" noChangeArrowheads="1"/>
          </p:cNvSpPr>
          <p:nvPr>
            <p:ph type="sldNum" sz="quarter" idx="10"/>
          </p:nvPr>
        </p:nvSpPr>
        <p:spPr/>
        <p:txBody>
          <a:bodyPr/>
          <a:lstStyle>
            <a:lvl1pPr>
              <a:defRPr/>
            </a:lvl1pPr>
          </a:lstStyle>
          <a:p>
            <a:pPr>
              <a:defRPr/>
            </a:pPr>
            <a:fld id="{5FD8D997-0F57-4C93-95E2-948D941CDE40}" type="slidenum">
              <a:rPr lang="en-US" altLang="en-US"/>
              <a:pPr>
                <a:defRPr/>
              </a:pPr>
              <a:t>‹#›</a:t>
            </a:fld>
            <a:endParaRPr lang="en-US" altLang="en-US"/>
          </a:p>
        </p:txBody>
      </p:sp>
    </p:spTree>
    <p:extLst>
      <p:ext uri="{BB962C8B-B14F-4D97-AF65-F5344CB8AC3E}">
        <p14:creationId xmlns:p14="http://schemas.microsoft.com/office/powerpoint/2010/main" val="1724261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ADE08FB5-3E15-4014-A0FA-C104B81AC818}"/>
              </a:ext>
            </a:extLst>
          </p:cNvPr>
          <p:cNvSpPr>
            <a:spLocks noGrp="1" noChangeArrowheads="1"/>
          </p:cNvSpPr>
          <p:nvPr>
            <p:ph type="sldNum" sz="quarter" idx="10"/>
          </p:nvPr>
        </p:nvSpPr>
        <p:spPr>
          <a:ln/>
        </p:spPr>
        <p:txBody>
          <a:bodyPr/>
          <a:lstStyle>
            <a:lvl1pPr>
              <a:defRPr/>
            </a:lvl1pPr>
          </a:lstStyle>
          <a:p>
            <a:pPr>
              <a:defRPr/>
            </a:pPr>
            <a:fld id="{BD1D5016-D8FD-4CAB-9DD7-7F3AD70A2FD3}" type="slidenum">
              <a:rPr lang="en-US" altLang="en-US"/>
              <a:pPr>
                <a:defRPr/>
              </a:pPr>
              <a:t>‹#›</a:t>
            </a:fld>
            <a:endParaRPr lang="en-US" altLang="en-US"/>
          </a:p>
        </p:txBody>
      </p:sp>
    </p:spTree>
    <p:extLst>
      <p:ext uri="{BB962C8B-B14F-4D97-AF65-F5344CB8AC3E}">
        <p14:creationId xmlns:p14="http://schemas.microsoft.com/office/powerpoint/2010/main" val="380099248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7B5DC4AB-C5E5-43D3-BF21-99A2CABFB9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5336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5ADBCFBF-464E-47E4-B21B-AA5900F19B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5FC968CA-955A-471C-A5ED-3F37326F584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70FED97C-FFA8-4FC4-BAF8-AB7ED153703D}"/>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C07CAFAE-C4B3-4914-9FB3-FDD4C470E388}" type="slidenum">
              <a:rPr lang="en-US" altLang="en-US" sz="1400" smtClean="0">
                <a:cs typeface="Arial" panose="020B0604020202020204" pitchFamily="34" charset="0"/>
              </a:rPr>
              <a:pPr algn="r" eaLnBrk="1" hangingPunct="1">
                <a:defRPr/>
              </a:pPr>
              <a:t>‹#›</a:t>
            </a:fld>
            <a:endParaRPr lang="en-US" altLang="en-US" sz="1400">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FFED5B13-3E6C-4455-B32A-0E67A3E555CC}"/>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D4B025D0-06B3-4078-95F5-F5B56338AE82}" type="slidenum">
              <a:rPr lang="en-US" altLang="en-US"/>
              <a:pPr>
                <a:defRPr/>
              </a:pPr>
              <a:t>‹#›</a:t>
            </a:fld>
            <a:endParaRPr lang="en-US" altLang="en-US"/>
          </a:p>
        </p:txBody>
      </p:sp>
    </p:spTree>
    <p:extLst>
      <p:ext uri="{BB962C8B-B14F-4D97-AF65-F5344CB8AC3E}">
        <p14:creationId xmlns:p14="http://schemas.microsoft.com/office/powerpoint/2010/main" val="163409795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2AE6391A-208F-4790-8F54-3710E07542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A03BA49E-95BE-4B49-97E4-5A8683427A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51377C1C-C55B-4DF7-912E-50818EEE74DA}"/>
              </a:ext>
            </a:extLst>
          </p:cNvPr>
          <p:cNvSpPr>
            <a:spLocks noGrp="1" noChangeArrowheads="1"/>
          </p:cNvSpPr>
          <p:nvPr>
            <p:ph type="sldNum" sz="quarter" idx="10"/>
          </p:nvPr>
        </p:nvSpPr>
        <p:spPr/>
        <p:txBody>
          <a:bodyPr/>
          <a:lstStyle>
            <a:lvl1pPr>
              <a:defRPr/>
            </a:lvl1pPr>
          </a:lstStyle>
          <a:p>
            <a:pPr>
              <a:defRPr/>
            </a:pPr>
            <a:fld id="{8BD93E49-169C-4AE2-A1F6-091C86AA6078}" type="slidenum">
              <a:rPr lang="en-US" altLang="en-US"/>
              <a:pPr>
                <a:defRPr/>
              </a:pPr>
              <a:t>‹#›</a:t>
            </a:fld>
            <a:endParaRPr lang="en-US" altLang="en-US"/>
          </a:p>
        </p:txBody>
      </p:sp>
    </p:spTree>
    <p:extLst>
      <p:ext uri="{BB962C8B-B14F-4D97-AF65-F5344CB8AC3E}">
        <p14:creationId xmlns:p14="http://schemas.microsoft.com/office/powerpoint/2010/main" val="136023282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C6DE03C7-FD92-4BA5-9374-C954BC28A1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37181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FF40C627-EA33-4E76-B47D-6A3EAF4F0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1882FFC2-6968-4671-B4B7-FBCE8E0EA3C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BC13ADC3-58F3-4C15-838A-F219B74D6B07}"/>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4001EEB2-3064-4F92-8283-62A0F5DD4AAA}"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87D57C95-FBF3-40A8-866C-BDE73BF69523}"/>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6E1E5235-DD40-4DE0-B03F-E032E7C9A5BA}" type="slidenum">
              <a:rPr lang="en-US" altLang="en-US"/>
              <a:pPr>
                <a:defRPr/>
              </a:pPr>
              <a:t>‹#›</a:t>
            </a:fld>
            <a:endParaRPr lang="en-US" altLang="en-US"/>
          </a:p>
        </p:txBody>
      </p:sp>
    </p:spTree>
    <p:extLst>
      <p:ext uri="{BB962C8B-B14F-4D97-AF65-F5344CB8AC3E}">
        <p14:creationId xmlns:p14="http://schemas.microsoft.com/office/powerpoint/2010/main" val="100511220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F5EF68DB-A3EC-4021-9CC8-207277639A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996109D5-3D01-4F9B-B699-5041FD4BCD6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F9DD25CD-250A-425C-B255-62A1E1A740E9}"/>
              </a:ext>
            </a:extLst>
          </p:cNvPr>
          <p:cNvSpPr>
            <a:spLocks noGrp="1" noChangeArrowheads="1"/>
          </p:cNvSpPr>
          <p:nvPr>
            <p:ph type="sldNum" sz="quarter" idx="10"/>
          </p:nvPr>
        </p:nvSpPr>
        <p:spPr/>
        <p:txBody>
          <a:bodyPr/>
          <a:lstStyle>
            <a:lvl1pPr>
              <a:defRPr/>
            </a:lvl1pPr>
          </a:lstStyle>
          <a:p>
            <a:pPr>
              <a:defRPr/>
            </a:pPr>
            <a:fld id="{9ACB0B47-1BA2-417C-A947-ACB524E5A755}" type="slidenum">
              <a:rPr lang="en-US" altLang="en-US"/>
              <a:pPr>
                <a:defRPr/>
              </a:pPr>
              <a:t>‹#›</a:t>
            </a:fld>
            <a:endParaRPr lang="en-US" altLang="en-US"/>
          </a:p>
        </p:txBody>
      </p:sp>
    </p:spTree>
    <p:extLst>
      <p:ext uri="{BB962C8B-B14F-4D97-AF65-F5344CB8AC3E}">
        <p14:creationId xmlns:p14="http://schemas.microsoft.com/office/powerpoint/2010/main" val="328808078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600B873B-DCB7-4E03-87E5-3D9076417B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18952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E86CD5AE-AAAD-4E67-876A-5EB2450F20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D2FE788B-4649-4B21-A06B-1DA6874E76E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B54177AD-D050-47B4-9745-94E4E906B235}"/>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84BDC1CB-1FF8-4CD7-B74C-1B7127B7061B}"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77672028-D582-44C7-BC54-ADE6F42B4EAF}"/>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99ADBFB6-912C-4A18-A4A9-9393E59DC687}" type="slidenum">
              <a:rPr lang="en-US" altLang="en-US"/>
              <a:pPr>
                <a:defRPr/>
              </a:pPr>
              <a:t>‹#›</a:t>
            </a:fld>
            <a:endParaRPr lang="en-US" altLang="en-US"/>
          </a:p>
        </p:txBody>
      </p:sp>
    </p:spTree>
    <p:extLst>
      <p:ext uri="{BB962C8B-B14F-4D97-AF65-F5344CB8AC3E}">
        <p14:creationId xmlns:p14="http://schemas.microsoft.com/office/powerpoint/2010/main" val="425079836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36C803F5-2EB7-4331-B73B-53E47C348C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5DEEF5A8-7066-49B2-ABFD-A807D3B740D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DBCD2199-BE14-4EEA-A4BC-3556BFFA79BA}"/>
              </a:ext>
            </a:extLst>
          </p:cNvPr>
          <p:cNvSpPr>
            <a:spLocks noGrp="1" noChangeArrowheads="1"/>
          </p:cNvSpPr>
          <p:nvPr>
            <p:ph type="sldNum" sz="quarter" idx="10"/>
          </p:nvPr>
        </p:nvSpPr>
        <p:spPr/>
        <p:txBody>
          <a:bodyPr/>
          <a:lstStyle>
            <a:lvl1pPr>
              <a:defRPr/>
            </a:lvl1pPr>
          </a:lstStyle>
          <a:p>
            <a:pPr>
              <a:defRPr/>
            </a:pPr>
            <a:fld id="{FD1CF982-5A43-430A-85EE-D0D82CA8CCBA}" type="slidenum">
              <a:rPr lang="en-US" altLang="en-US"/>
              <a:pPr>
                <a:defRPr/>
              </a:pPr>
              <a:t>‹#›</a:t>
            </a:fld>
            <a:endParaRPr lang="en-US" altLang="en-US"/>
          </a:p>
        </p:txBody>
      </p:sp>
    </p:spTree>
    <p:extLst>
      <p:ext uri="{BB962C8B-B14F-4D97-AF65-F5344CB8AC3E}">
        <p14:creationId xmlns:p14="http://schemas.microsoft.com/office/powerpoint/2010/main" val="178825936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A801DDBD-DDD9-4297-83AC-4ECEB1FC2A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46432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12FB21F3-EE49-431F-9616-B9752AA7707A}"/>
              </a:ext>
            </a:extLst>
          </p:cNvPr>
          <p:cNvSpPr>
            <a:spLocks noGrp="1" noChangeArrowheads="1"/>
          </p:cNvSpPr>
          <p:nvPr>
            <p:ph type="sldNum" sz="quarter" idx="10"/>
          </p:nvPr>
        </p:nvSpPr>
        <p:spPr>
          <a:ln/>
        </p:spPr>
        <p:txBody>
          <a:bodyPr/>
          <a:lstStyle>
            <a:lvl1pPr>
              <a:defRPr/>
            </a:lvl1pPr>
          </a:lstStyle>
          <a:p>
            <a:pPr>
              <a:defRPr/>
            </a:pPr>
            <a:fld id="{8A6FEC41-0EB4-4E8B-A49F-50EA5DBB7ED0}" type="slidenum">
              <a:rPr lang="en-US" altLang="en-US"/>
              <a:pPr>
                <a:defRPr/>
              </a:pPr>
              <a:t>‹#›</a:t>
            </a:fld>
            <a:endParaRPr lang="en-US" altLang="en-US"/>
          </a:p>
        </p:txBody>
      </p:sp>
    </p:spTree>
    <p:extLst>
      <p:ext uri="{BB962C8B-B14F-4D97-AF65-F5344CB8AC3E}">
        <p14:creationId xmlns:p14="http://schemas.microsoft.com/office/powerpoint/2010/main" val="36416068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9EE243AD-98C5-4F26-9597-5744ABE334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A6D2BA28-60AC-4C4D-9634-447B9609DD9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01A21D61-BF9E-4387-A8E1-78DF34F4BA23}"/>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68B506C0-1F7E-49C4-8058-2AC0F3E15002}"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80D59F86-9A5B-4832-9185-9141AA2EC36C}"/>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AEE4052D-0EDF-44B9-AE78-F3C9C50DE4C1}" type="slidenum">
              <a:rPr lang="en-US" altLang="en-US"/>
              <a:pPr>
                <a:defRPr/>
              </a:pPr>
              <a:t>‹#›</a:t>
            </a:fld>
            <a:endParaRPr lang="en-US" altLang="en-US"/>
          </a:p>
        </p:txBody>
      </p:sp>
    </p:spTree>
    <p:extLst>
      <p:ext uri="{BB962C8B-B14F-4D97-AF65-F5344CB8AC3E}">
        <p14:creationId xmlns:p14="http://schemas.microsoft.com/office/powerpoint/2010/main" val="213902109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CFCE8D2B-5AA3-4457-A35C-6B6A136A54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96B683A9-FF17-4312-AEAF-F2C8B157845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9D29DFB2-5123-4648-81D6-FE6FB4070C60}"/>
              </a:ext>
            </a:extLst>
          </p:cNvPr>
          <p:cNvSpPr>
            <a:spLocks noGrp="1" noChangeArrowheads="1"/>
          </p:cNvSpPr>
          <p:nvPr>
            <p:ph type="sldNum" sz="quarter" idx="10"/>
          </p:nvPr>
        </p:nvSpPr>
        <p:spPr/>
        <p:txBody>
          <a:bodyPr/>
          <a:lstStyle>
            <a:lvl1pPr>
              <a:defRPr/>
            </a:lvl1pPr>
          </a:lstStyle>
          <a:p>
            <a:pPr>
              <a:defRPr/>
            </a:pPr>
            <a:fld id="{BDA63254-8144-4628-BD6D-75707CB84875}" type="slidenum">
              <a:rPr lang="en-US" altLang="en-US"/>
              <a:pPr>
                <a:defRPr/>
              </a:pPr>
              <a:t>‹#›</a:t>
            </a:fld>
            <a:endParaRPr lang="en-US" altLang="en-US"/>
          </a:p>
        </p:txBody>
      </p:sp>
    </p:spTree>
    <p:extLst>
      <p:ext uri="{BB962C8B-B14F-4D97-AF65-F5344CB8AC3E}">
        <p14:creationId xmlns:p14="http://schemas.microsoft.com/office/powerpoint/2010/main" val="90778215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EFFE5B30-F0F3-4F4E-B9E2-E7B58E86B0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76282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B24F9A83-07CF-488B-8909-8F16632BFE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D51C3A63-CBE4-481B-9489-DF255EC1798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1608F5E9-CEA4-4A65-866D-26127786F979}"/>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822297EE-760B-4DF8-B5C8-68CEFC2F6292}"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3B2BDB3A-4B23-4060-A3BA-E3F35E128D03}"/>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7E405A2F-8198-4EB4-81A8-4821AF627FDD}" type="slidenum">
              <a:rPr lang="en-US" altLang="en-US"/>
              <a:pPr>
                <a:defRPr/>
              </a:pPr>
              <a:t>‹#›</a:t>
            </a:fld>
            <a:endParaRPr lang="en-US" altLang="en-US"/>
          </a:p>
        </p:txBody>
      </p:sp>
    </p:spTree>
    <p:extLst>
      <p:ext uri="{BB962C8B-B14F-4D97-AF65-F5344CB8AC3E}">
        <p14:creationId xmlns:p14="http://schemas.microsoft.com/office/powerpoint/2010/main" val="268963560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A8366033-CB08-454B-BBCE-B14316BB47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80FC319A-1D69-4724-8E87-FC9CF03B156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EE791950-20F5-4DB0-B74A-9B20FA963D19}"/>
              </a:ext>
            </a:extLst>
          </p:cNvPr>
          <p:cNvSpPr>
            <a:spLocks noGrp="1" noChangeArrowheads="1"/>
          </p:cNvSpPr>
          <p:nvPr>
            <p:ph type="sldNum" sz="quarter" idx="10"/>
          </p:nvPr>
        </p:nvSpPr>
        <p:spPr/>
        <p:txBody>
          <a:bodyPr/>
          <a:lstStyle>
            <a:lvl1pPr>
              <a:defRPr/>
            </a:lvl1pPr>
          </a:lstStyle>
          <a:p>
            <a:pPr>
              <a:defRPr/>
            </a:pPr>
            <a:fld id="{BC58C703-5C9D-4AED-BF6E-4C0A84B5A113}" type="slidenum">
              <a:rPr lang="en-US" altLang="en-US"/>
              <a:pPr>
                <a:defRPr/>
              </a:pPr>
              <a:t>‹#›</a:t>
            </a:fld>
            <a:endParaRPr lang="en-US" altLang="en-US"/>
          </a:p>
        </p:txBody>
      </p:sp>
    </p:spTree>
    <p:extLst>
      <p:ext uri="{BB962C8B-B14F-4D97-AF65-F5344CB8AC3E}">
        <p14:creationId xmlns:p14="http://schemas.microsoft.com/office/powerpoint/2010/main" val="274292068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934DCBDC-506C-4F89-99D0-C2C22FC0DE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32571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7A2A550F-2B50-462B-96B0-8696B63624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8DDCA6FD-4699-40B4-A313-DD59BF585FF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0EF75D8B-A31C-4886-87D2-227DCA8661DF}"/>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898CB6E0-95B3-4F9B-B7C9-20AAF7EF3C17}"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BBADF07F-151B-4B03-8A5C-B5D90A0BB4BC}"/>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F71C6311-CF79-4126-A5F9-BB91F4BEF1D5}" type="slidenum">
              <a:rPr lang="en-US" altLang="en-US"/>
              <a:pPr>
                <a:defRPr/>
              </a:pPr>
              <a:t>‹#›</a:t>
            </a:fld>
            <a:endParaRPr lang="en-US" altLang="en-US"/>
          </a:p>
        </p:txBody>
      </p:sp>
    </p:spTree>
    <p:extLst>
      <p:ext uri="{BB962C8B-B14F-4D97-AF65-F5344CB8AC3E}">
        <p14:creationId xmlns:p14="http://schemas.microsoft.com/office/powerpoint/2010/main" val="6945232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A9635469-6285-4965-A83F-066A50F0F4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B5440E50-CEAD-4A8D-BA6C-3529FE4641F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F0370E4C-B04C-4409-A3D4-07F7ED731BE1}"/>
              </a:ext>
            </a:extLst>
          </p:cNvPr>
          <p:cNvSpPr>
            <a:spLocks noGrp="1" noChangeArrowheads="1"/>
          </p:cNvSpPr>
          <p:nvPr>
            <p:ph type="sldNum" sz="quarter" idx="10"/>
          </p:nvPr>
        </p:nvSpPr>
        <p:spPr/>
        <p:txBody>
          <a:bodyPr/>
          <a:lstStyle>
            <a:lvl1pPr>
              <a:defRPr/>
            </a:lvl1pPr>
          </a:lstStyle>
          <a:p>
            <a:pPr>
              <a:defRPr/>
            </a:pPr>
            <a:fld id="{65195B80-EBF4-49A2-9309-E2FE8B391B27}" type="slidenum">
              <a:rPr lang="en-US" altLang="en-US"/>
              <a:pPr>
                <a:defRPr/>
              </a:pPr>
              <a:t>‹#›</a:t>
            </a:fld>
            <a:endParaRPr lang="en-US" altLang="en-US"/>
          </a:p>
        </p:txBody>
      </p:sp>
    </p:spTree>
    <p:extLst>
      <p:ext uri="{BB962C8B-B14F-4D97-AF65-F5344CB8AC3E}">
        <p14:creationId xmlns:p14="http://schemas.microsoft.com/office/powerpoint/2010/main" val="316000786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ED74CD6E-26F0-42F4-81FD-DB99AD5BA1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19361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0085EAF8-3AE4-4545-ABCB-296B83A9E4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88CDC0DF-5E3E-43D0-85D9-370D696D6A8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A6983288-4955-4764-ABCD-5C680D8D61C4}"/>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4EE1B6DA-1F2D-4CCB-8475-BE7C28F6379E}"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AA52C4AD-8CEF-4CBA-8709-EFED36E4761B}"/>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EA08F9E3-6B7E-4721-8391-E429B616BD59}" type="slidenum">
              <a:rPr lang="en-US" altLang="en-US"/>
              <a:pPr>
                <a:defRPr/>
              </a:pPr>
              <a:t>‹#›</a:t>
            </a:fld>
            <a:endParaRPr lang="en-US" altLang="en-US"/>
          </a:p>
        </p:txBody>
      </p:sp>
    </p:spTree>
    <p:extLst>
      <p:ext uri="{BB962C8B-B14F-4D97-AF65-F5344CB8AC3E}">
        <p14:creationId xmlns:p14="http://schemas.microsoft.com/office/powerpoint/2010/main" val="43726873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Rectangle 6">
            <a:extLst>
              <a:ext uri="{FF2B5EF4-FFF2-40B4-BE49-F238E27FC236}">
                <a16:creationId xmlns:a16="http://schemas.microsoft.com/office/drawing/2014/main" id="{CBCEF07C-DCC4-4A15-A833-8CC2D9E828FF}"/>
              </a:ext>
            </a:extLst>
          </p:cNvPr>
          <p:cNvSpPr>
            <a:spLocks noGrp="1" noChangeArrowheads="1"/>
          </p:cNvSpPr>
          <p:nvPr>
            <p:ph type="sldNum" sz="quarter" idx="10"/>
          </p:nvPr>
        </p:nvSpPr>
        <p:spPr>
          <a:ln/>
        </p:spPr>
        <p:txBody>
          <a:bodyPr/>
          <a:lstStyle>
            <a:lvl1pPr>
              <a:defRPr/>
            </a:lvl1pPr>
          </a:lstStyle>
          <a:p>
            <a:pPr>
              <a:defRPr/>
            </a:pPr>
            <a:fld id="{A21FC85C-1439-49A5-A8E9-3463FB68E50F}" type="slidenum">
              <a:rPr lang="en-US" altLang="en-US"/>
              <a:pPr>
                <a:defRPr/>
              </a:pPr>
              <a:t>‹#›</a:t>
            </a:fld>
            <a:endParaRPr lang="en-US" altLang="en-US"/>
          </a:p>
        </p:txBody>
      </p:sp>
    </p:spTree>
    <p:extLst>
      <p:ext uri="{BB962C8B-B14F-4D97-AF65-F5344CB8AC3E}">
        <p14:creationId xmlns:p14="http://schemas.microsoft.com/office/powerpoint/2010/main" val="260291511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CF800395-75A4-4AD7-A593-20141D0566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ADEF4927-2C70-4BB7-92F1-780CA682928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5E1518BF-8BAE-4844-9F93-3FF32D3FAF1F}"/>
              </a:ext>
            </a:extLst>
          </p:cNvPr>
          <p:cNvSpPr>
            <a:spLocks noGrp="1" noChangeArrowheads="1"/>
          </p:cNvSpPr>
          <p:nvPr>
            <p:ph type="sldNum" sz="quarter" idx="10"/>
          </p:nvPr>
        </p:nvSpPr>
        <p:spPr/>
        <p:txBody>
          <a:bodyPr/>
          <a:lstStyle>
            <a:lvl1pPr>
              <a:defRPr/>
            </a:lvl1pPr>
          </a:lstStyle>
          <a:p>
            <a:pPr>
              <a:defRPr/>
            </a:pPr>
            <a:fld id="{6F65EFA7-04EC-4540-83DE-B8C233C91E5D}" type="slidenum">
              <a:rPr lang="en-US" altLang="en-US"/>
              <a:pPr>
                <a:defRPr/>
              </a:pPr>
              <a:t>‹#›</a:t>
            </a:fld>
            <a:endParaRPr lang="en-US" altLang="en-US"/>
          </a:p>
        </p:txBody>
      </p:sp>
    </p:spTree>
    <p:extLst>
      <p:ext uri="{BB962C8B-B14F-4D97-AF65-F5344CB8AC3E}">
        <p14:creationId xmlns:p14="http://schemas.microsoft.com/office/powerpoint/2010/main" val="42325210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319D699B-5C06-458C-953E-1AB44C2F99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6974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70EC36EE-0AF6-400D-9DA7-135D4BAAF7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060A266A-1B5F-44CF-A7C1-AAED9090E0B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1CF4FFB7-6708-4AAF-B352-EB231302B58B}"/>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9ADC0770-D47D-4BC5-B861-06EFEE4866C3}"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ADEEACDC-54A9-4BA2-9A37-4CAC33B0754B}"/>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AF7823C4-B284-4E54-90A4-0AD10735EE3E}" type="slidenum">
              <a:rPr lang="en-US" altLang="en-US"/>
              <a:pPr>
                <a:defRPr/>
              </a:pPr>
              <a:t>‹#›</a:t>
            </a:fld>
            <a:endParaRPr lang="en-US" altLang="en-US"/>
          </a:p>
        </p:txBody>
      </p:sp>
    </p:spTree>
    <p:extLst>
      <p:ext uri="{BB962C8B-B14F-4D97-AF65-F5344CB8AC3E}">
        <p14:creationId xmlns:p14="http://schemas.microsoft.com/office/powerpoint/2010/main" val="170799343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BB7D0419-340B-4301-AC5E-5246117BBA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14D4DDD8-E414-410B-B2B1-AB1352968A0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F247D3E8-B98A-4F83-A57E-D8B3DC682DB2}"/>
              </a:ext>
            </a:extLst>
          </p:cNvPr>
          <p:cNvSpPr>
            <a:spLocks noGrp="1" noChangeArrowheads="1"/>
          </p:cNvSpPr>
          <p:nvPr>
            <p:ph type="sldNum" sz="quarter" idx="10"/>
          </p:nvPr>
        </p:nvSpPr>
        <p:spPr/>
        <p:txBody>
          <a:bodyPr/>
          <a:lstStyle>
            <a:lvl1pPr>
              <a:defRPr/>
            </a:lvl1pPr>
          </a:lstStyle>
          <a:p>
            <a:pPr>
              <a:defRPr/>
            </a:pPr>
            <a:fld id="{E29341A7-1AE7-4977-B361-24E9DF8691E0}" type="slidenum">
              <a:rPr lang="en-US" altLang="en-US"/>
              <a:pPr>
                <a:defRPr/>
              </a:pPr>
              <a:t>‹#›</a:t>
            </a:fld>
            <a:endParaRPr lang="en-US" altLang="en-US"/>
          </a:p>
        </p:txBody>
      </p:sp>
    </p:spTree>
    <p:extLst>
      <p:ext uri="{BB962C8B-B14F-4D97-AF65-F5344CB8AC3E}">
        <p14:creationId xmlns:p14="http://schemas.microsoft.com/office/powerpoint/2010/main" val="415908537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04257D6D-7ECB-4CE2-AB8B-CB2E865466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1719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12_blank">
    <p:spTree>
      <p:nvGrpSpPr>
        <p:cNvPr id="1" name="Shape 492"/>
        <p:cNvGrpSpPr/>
        <p:nvPr/>
      </p:nvGrpSpPr>
      <p:grpSpPr>
        <a:xfrm>
          <a:off x="0" y="0"/>
          <a:ext cx="0" cy="0"/>
          <a:chOff x="0" y="0"/>
          <a:chExt cx="0" cy="0"/>
        </a:xfrm>
      </p:grpSpPr>
      <p:sp>
        <p:nvSpPr>
          <p:cNvPr id="2" name="Shape 495">
            <a:extLst>
              <a:ext uri="{FF2B5EF4-FFF2-40B4-BE49-F238E27FC236}">
                <a16:creationId xmlns:a16="http://schemas.microsoft.com/office/drawing/2014/main" id="{4F7AF0D5-1E72-40DF-B93E-E2E6A744A7A8}"/>
              </a:ext>
            </a:extLst>
          </p:cNvPr>
          <p:cNvSpPr txBox="1">
            <a:spLocks noGrp="1"/>
          </p:cNvSpPr>
          <p:nvPr>
            <p:ph type="dt" idx="10"/>
          </p:nvPr>
        </p:nvSpPr>
        <p:spPr>
          <a:xfrm>
            <a:off x="457200" y="6245225"/>
            <a:ext cx="2133600" cy="476250"/>
          </a:xfrm>
          <a:prstGeom prst="rect">
            <a:avLst/>
          </a:prstGeom>
        </p:spPr>
        <p:txBody>
          <a:bodyPr lIns="91425" tIns="91425" rIns="91425" bIns="91425" anchor="t" anchorCtr="0"/>
          <a:lstStyle>
            <a:lvl1pPr marL="0" marR="0" indent="0" algn="l" rtl="0" eaLnBrk="1" hangingPunct="1">
              <a:defRPr sz="1400" b="0" i="0" u="none" strike="noStrike" cap="none" baseline="0">
                <a:solidFill>
                  <a:srgbClr val="FFFFFF"/>
                </a:solidFill>
                <a:latin typeface="Arial"/>
                <a:ea typeface="Arial"/>
                <a:cs typeface="Arial"/>
                <a:sym typeface="Arial"/>
              </a:defRPr>
            </a:lvl1pPr>
            <a:lvl2pPr marL="457200" marR="0" indent="0" algn="l" rtl="0">
              <a:defRPr sz="1800" b="0" i="0" u="none" strike="noStrike" cap="none" baseline="0">
                <a:solidFill>
                  <a:schemeClr val="lt1"/>
                </a:solidFill>
                <a:latin typeface="Arial"/>
                <a:ea typeface="Arial"/>
                <a:cs typeface="Arial"/>
                <a:sym typeface="Arial"/>
              </a:defRPr>
            </a:lvl2pPr>
            <a:lvl3pPr marL="914400" marR="0" indent="0" algn="l" rtl="0">
              <a:defRPr sz="1800" b="0" i="0" u="none" strike="noStrike" cap="none" baseline="0">
                <a:solidFill>
                  <a:schemeClr val="lt1"/>
                </a:solidFill>
                <a:latin typeface="Arial"/>
                <a:ea typeface="Arial"/>
                <a:cs typeface="Arial"/>
                <a:sym typeface="Arial"/>
              </a:defRPr>
            </a:lvl3pPr>
            <a:lvl4pPr marL="1371600" marR="0" indent="0" algn="l" rtl="0">
              <a:defRPr sz="1800" b="0" i="0" u="none" strike="noStrike" cap="none" baseline="0">
                <a:solidFill>
                  <a:schemeClr val="lt1"/>
                </a:solidFill>
                <a:latin typeface="Arial"/>
                <a:ea typeface="Arial"/>
                <a:cs typeface="Arial"/>
                <a:sym typeface="Arial"/>
              </a:defRPr>
            </a:lvl4pPr>
            <a:lvl5pPr marL="1828800" marR="0" indent="0" algn="l" rtl="0">
              <a:defRPr sz="1800" b="0" i="0" u="none" strike="noStrike" cap="none" baseline="0">
                <a:solidFill>
                  <a:schemeClr val="lt1"/>
                </a:solidFill>
                <a:latin typeface="Arial"/>
                <a:ea typeface="Arial"/>
                <a:cs typeface="Arial"/>
                <a:sym typeface="Arial"/>
              </a:defRPr>
            </a:lvl5pPr>
            <a:lvl6pPr marL="2286000" marR="0" indent="0" algn="l" rtl="0">
              <a:defRPr sz="1800" b="0" i="0" u="none" strike="noStrike" cap="none" baseline="0">
                <a:solidFill>
                  <a:schemeClr val="lt1"/>
                </a:solidFill>
                <a:latin typeface="Arial"/>
                <a:ea typeface="Arial"/>
                <a:cs typeface="Arial"/>
                <a:sym typeface="Arial"/>
              </a:defRPr>
            </a:lvl6pPr>
            <a:lvl7pPr marL="2743200" marR="0" indent="0" algn="l" rtl="0">
              <a:defRPr sz="1800" b="0" i="0" u="none" strike="noStrike" cap="none" baseline="0">
                <a:solidFill>
                  <a:schemeClr val="lt1"/>
                </a:solidFill>
                <a:latin typeface="Arial"/>
                <a:ea typeface="Arial"/>
                <a:cs typeface="Arial"/>
                <a:sym typeface="Arial"/>
              </a:defRPr>
            </a:lvl7pPr>
            <a:lvl8pPr marL="3200400" marR="0" indent="0" algn="l" rtl="0">
              <a:defRPr sz="1800" b="0" i="0" u="none" strike="noStrike" cap="none" baseline="0">
                <a:solidFill>
                  <a:schemeClr val="lt1"/>
                </a:solidFill>
                <a:latin typeface="Arial"/>
                <a:ea typeface="Arial"/>
                <a:cs typeface="Arial"/>
                <a:sym typeface="Arial"/>
              </a:defRPr>
            </a:lvl8pPr>
            <a:lvl9pPr marL="3657600" marR="0" indent="0" algn="l" rtl="0">
              <a:defRPr sz="1800" b="0" i="0" u="none" strike="noStrike" cap="none" baseline="0">
                <a:solidFill>
                  <a:schemeClr val="lt1"/>
                </a:solidFill>
                <a:latin typeface="Arial"/>
                <a:ea typeface="Arial"/>
                <a:cs typeface="Arial"/>
                <a:sym typeface="Arial"/>
              </a:defRPr>
            </a:lvl9pPr>
          </a:lstStyle>
          <a:p>
            <a:pPr>
              <a:defRPr/>
            </a:pPr>
            <a:endParaRPr/>
          </a:p>
        </p:txBody>
      </p:sp>
      <p:sp>
        <p:nvSpPr>
          <p:cNvPr id="3" name="Shape 496">
            <a:extLst>
              <a:ext uri="{FF2B5EF4-FFF2-40B4-BE49-F238E27FC236}">
                <a16:creationId xmlns:a16="http://schemas.microsoft.com/office/drawing/2014/main" id="{CE29F87F-0C20-4541-83AD-41FD6C273FF8}"/>
              </a:ext>
            </a:extLst>
          </p:cNvPr>
          <p:cNvSpPr txBox="1">
            <a:spLocks noGrp="1"/>
          </p:cNvSpPr>
          <p:nvPr>
            <p:ph type="ftr" idx="11"/>
          </p:nvPr>
        </p:nvSpPr>
        <p:spPr>
          <a:xfrm>
            <a:off x="3124200" y="6245225"/>
            <a:ext cx="2895600" cy="476250"/>
          </a:xfrm>
          <a:prstGeom prst="rect">
            <a:avLst/>
          </a:prstGeom>
        </p:spPr>
        <p:txBody>
          <a:bodyPr lIns="91425" tIns="91425" rIns="91425" bIns="91425" anchor="t" anchorCtr="0"/>
          <a:lstStyle>
            <a:lvl1pPr marL="0" marR="0" indent="0" algn="ctr" rtl="0" eaLnBrk="1" hangingPunct="1">
              <a:defRPr sz="1400" b="0" i="0" u="none" strike="noStrike" cap="none" baseline="0">
                <a:solidFill>
                  <a:srgbClr val="FFFFFF"/>
                </a:solidFill>
                <a:latin typeface="Arial"/>
                <a:ea typeface="Arial"/>
                <a:cs typeface="Arial"/>
                <a:sym typeface="Arial"/>
              </a:defRPr>
            </a:lvl1pPr>
            <a:lvl2pPr marL="457200" marR="0" indent="0" algn="l" rtl="0">
              <a:defRPr sz="1800" b="0" i="0" u="none" strike="noStrike" cap="none" baseline="0">
                <a:solidFill>
                  <a:schemeClr val="lt1"/>
                </a:solidFill>
                <a:latin typeface="Arial"/>
                <a:ea typeface="Arial"/>
                <a:cs typeface="Arial"/>
                <a:sym typeface="Arial"/>
              </a:defRPr>
            </a:lvl2pPr>
            <a:lvl3pPr marL="914400" marR="0" indent="0" algn="l" rtl="0">
              <a:defRPr sz="1800" b="0" i="0" u="none" strike="noStrike" cap="none" baseline="0">
                <a:solidFill>
                  <a:schemeClr val="lt1"/>
                </a:solidFill>
                <a:latin typeface="Arial"/>
                <a:ea typeface="Arial"/>
                <a:cs typeface="Arial"/>
                <a:sym typeface="Arial"/>
              </a:defRPr>
            </a:lvl3pPr>
            <a:lvl4pPr marL="1371600" marR="0" indent="0" algn="l" rtl="0">
              <a:defRPr sz="1800" b="0" i="0" u="none" strike="noStrike" cap="none" baseline="0">
                <a:solidFill>
                  <a:schemeClr val="lt1"/>
                </a:solidFill>
                <a:latin typeface="Arial"/>
                <a:ea typeface="Arial"/>
                <a:cs typeface="Arial"/>
                <a:sym typeface="Arial"/>
              </a:defRPr>
            </a:lvl4pPr>
            <a:lvl5pPr marL="1828800" marR="0" indent="0" algn="l" rtl="0">
              <a:defRPr sz="1800" b="0" i="0" u="none" strike="noStrike" cap="none" baseline="0">
                <a:solidFill>
                  <a:schemeClr val="lt1"/>
                </a:solidFill>
                <a:latin typeface="Arial"/>
                <a:ea typeface="Arial"/>
                <a:cs typeface="Arial"/>
                <a:sym typeface="Arial"/>
              </a:defRPr>
            </a:lvl5pPr>
            <a:lvl6pPr marL="2286000" marR="0" indent="0" algn="l" rtl="0">
              <a:defRPr sz="1800" b="0" i="0" u="none" strike="noStrike" cap="none" baseline="0">
                <a:solidFill>
                  <a:schemeClr val="lt1"/>
                </a:solidFill>
                <a:latin typeface="Arial"/>
                <a:ea typeface="Arial"/>
                <a:cs typeface="Arial"/>
                <a:sym typeface="Arial"/>
              </a:defRPr>
            </a:lvl6pPr>
            <a:lvl7pPr marL="2743200" marR="0" indent="0" algn="l" rtl="0">
              <a:defRPr sz="1800" b="0" i="0" u="none" strike="noStrike" cap="none" baseline="0">
                <a:solidFill>
                  <a:schemeClr val="lt1"/>
                </a:solidFill>
                <a:latin typeface="Arial"/>
                <a:ea typeface="Arial"/>
                <a:cs typeface="Arial"/>
                <a:sym typeface="Arial"/>
              </a:defRPr>
            </a:lvl7pPr>
            <a:lvl8pPr marL="3200400" marR="0" indent="0" algn="l" rtl="0">
              <a:defRPr sz="1800" b="0" i="0" u="none" strike="noStrike" cap="none" baseline="0">
                <a:solidFill>
                  <a:schemeClr val="lt1"/>
                </a:solidFill>
                <a:latin typeface="Arial"/>
                <a:ea typeface="Arial"/>
                <a:cs typeface="Arial"/>
                <a:sym typeface="Arial"/>
              </a:defRPr>
            </a:lvl8pPr>
            <a:lvl9pPr marL="3657600" marR="0" indent="0" algn="l" rtl="0">
              <a:defRPr sz="1800" b="0" i="0" u="none" strike="noStrike" cap="none" baseline="0">
                <a:solidFill>
                  <a:schemeClr val="lt1"/>
                </a:solidFill>
                <a:latin typeface="Arial"/>
                <a:ea typeface="Arial"/>
                <a:cs typeface="Arial"/>
                <a:sym typeface="Arial"/>
              </a:defRPr>
            </a:lvl9pPr>
          </a:lstStyle>
          <a:p>
            <a:pPr>
              <a:defRPr/>
            </a:pPr>
            <a:endParaRPr/>
          </a:p>
        </p:txBody>
      </p:sp>
      <p:sp>
        <p:nvSpPr>
          <p:cNvPr id="4" name="Shape 497">
            <a:extLst>
              <a:ext uri="{FF2B5EF4-FFF2-40B4-BE49-F238E27FC236}">
                <a16:creationId xmlns:a16="http://schemas.microsoft.com/office/drawing/2014/main" id="{53DA2877-88D7-4CA2-B8E0-212B689B3ADA}"/>
              </a:ext>
            </a:extLst>
          </p:cNvPr>
          <p:cNvSpPr txBox="1">
            <a:spLocks noGrp="1"/>
          </p:cNvSpPr>
          <p:nvPr>
            <p:ph type="sldNum" idx="12"/>
          </p:nvPr>
        </p:nvSpPr>
        <p:spPr>
          <a:xfrm>
            <a:off x="6553200" y="6245225"/>
            <a:ext cx="2133600" cy="476250"/>
          </a:xfrm>
        </p:spPr>
        <p:txBody>
          <a:bodyPr lIns="91425" tIns="91425" rIns="91425" bIns="91425"/>
          <a:lstStyle>
            <a:lvl1pPr marL="0" marR="0" indent="0" algn="r" rtl="0">
              <a:defRPr sz="1400" b="0" i="0" u="none" strike="noStrike" cap="none" baseline="0">
                <a:solidFill>
                  <a:srgbClr val="FFFFFF"/>
                </a:solidFill>
                <a:latin typeface="Arial"/>
                <a:ea typeface="Arial"/>
                <a:cs typeface="Arial"/>
                <a:sym typeface="Arial"/>
              </a:defRPr>
            </a:lvl1pPr>
            <a:lvl2pPr marL="457200" marR="0" indent="0" algn="l" rtl="0">
              <a:defRPr sz="1800" b="0" i="0" u="none" strike="noStrike" cap="none" baseline="0">
                <a:solidFill>
                  <a:schemeClr val="lt1"/>
                </a:solidFill>
                <a:latin typeface="Arial"/>
                <a:ea typeface="Arial"/>
                <a:cs typeface="Arial"/>
                <a:sym typeface="Arial"/>
              </a:defRPr>
            </a:lvl2pPr>
            <a:lvl3pPr marL="914400" marR="0" indent="0" algn="l" rtl="0">
              <a:defRPr sz="1800" b="0" i="0" u="none" strike="noStrike" cap="none" baseline="0">
                <a:solidFill>
                  <a:schemeClr val="lt1"/>
                </a:solidFill>
                <a:latin typeface="Arial"/>
                <a:ea typeface="Arial"/>
                <a:cs typeface="Arial"/>
                <a:sym typeface="Arial"/>
              </a:defRPr>
            </a:lvl3pPr>
            <a:lvl4pPr marL="1371600" marR="0" indent="0" algn="l" rtl="0">
              <a:defRPr sz="1800" b="0" i="0" u="none" strike="noStrike" cap="none" baseline="0">
                <a:solidFill>
                  <a:schemeClr val="lt1"/>
                </a:solidFill>
                <a:latin typeface="Arial"/>
                <a:ea typeface="Arial"/>
                <a:cs typeface="Arial"/>
                <a:sym typeface="Arial"/>
              </a:defRPr>
            </a:lvl4pPr>
            <a:lvl5pPr marL="1828800" marR="0" indent="0" algn="l" rtl="0">
              <a:defRPr sz="1800" b="0" i="0" u="none" strike="noStrike" cap="none" baseline="0">
                <a:solidFill>
                  <a:schemeClr val="lt1"/>
                </a:solidFill>
                <a:latin typeface="Arial"/>
                <a:ea typeface="Arial"/>
                <a:cs typeface="Arial"/>
                <a:sym typeface="Arial"/>
              </a:defRPr>
            </a:lvl5pPr>
            <a:lvl6pPr marL="2286000" marR="0" indent="0" algn="l" rtl="0">
              <a:defRPr sz="1800" b="0" i="0" u="none" strike="noStrike" cap="none" baseline="0">
                <a:solidFill>
                  <a:schemeClr val="lt1"/>
                </a:solidFill>
                <a:latin typeface="Arial"/>
                <a:ea typeface="Arial"/>
                <a:cs typeface="Arial"/>
                <a:sym typeface="Arial"/>
              </a:defRPr>
            </a:lvl6pPr>
            <a:lvl7pPr marL="2743200" marR="0" indent="0" algn="l" rtl="0">
              <a:defRPr sz="1800" b="0" i="0" u="none" strike="noStrike" cap="none" baseline="0">
                <a:solidFill>
                  <a:schemeClr val="lt1"/>
                </a:solidFill>
                <a:latin typeface="Arial"/>
                <a:ea typeface="Arial"/>
                <a:cs typeface="Arial"/>
                <a:sym typeface="Arial"/>
              </a:defRPr>
            </a:lvl7pPr>
            <a:lvl8pPr marL="3200400" marR="0" indent="0" algn="l" rtl="0">
              <a:defRPr sz="1800" b="0" i="0" u="none" strike="noStrike" cap="none" baseline="0">
                <a:solidFill>
                  <a:schemeClr val="lt1"/>
                </a:solidFill>
                <a:latin typeface="Arial"/>
                <a:ea typeface="Arial"/>
                <a:cs typeface="Arial"/>
                <a:sym typeface="Arial"/>
              </a:defRPr>
            </a:lvl8pPr>
            <a:lvl9pPr marL="3657600" marR="0" indent="0" algn="l" rtl="0">
              <a:defRPr sz="1800" b="0" i="0" u="none" strike="noStrike" cap="none" baseline="0">
                <a:solidFill>
                  <a:schemeClr val="lt1"/>
                </a:solidFill>
                <a:latin typeface="Arial"/>
                <a:ea typeface="Arial"/>
                <a:cs typeface="Arial"/>
                <a:sym typeface="Arial"/>
              </a:defRPr>
            </a:lvl9pPr>
          </a:lstStyle>
          <a:p>
            <a:pPr>
              <a:defRPr/>
            </a:pPr>
            <a:endParaRPr/>
          </a:p>
        </p:txBody>
      </p:sp>
    </p:spTree>
    <p:extLst>
      <p:ext uri="{BB962C8B-B14F-4D97-AF65-F5344CB8AC3E}">
        <p14:creationId xmlns:p14="http://schemas.microsoft.com/office/powerpoint/2010/main" val="190260137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tabLst>
                <a:tab pos="457200" algn="l"/>
              </a:tabLst>
              <a:defRPr sz="4400" i="0">
                <a:latin typeface="+mj-lt"/>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i="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1">
            <a:extLst>
              <a:ext uri="{FF2B5EF4-FFF2-40B4-BE49-F238E27FC236}">
                <a16:creationId xmlns:a16="http://schemas.microsoft.com/office/drawing/2014/main" id="{D02DF16C-E189-4EF2-B2F3-91E6C43379AA}"/>
              </a:ext>
            </a:extLst>
          </p:cNvPr>
          <p:cNvSpPr>
            <a:spLocks noGrp="1" noChangeArrowheads="1"/>
          </p:cNvSpPr>
          <p:nvPr>
            <p:ph type="sldNum" sz="quarter" idx="10"/>
          </p:nvPr>
        </p:nvSpPr>
        <p:spPr>
          <a:ln/>
        </p:spPr>
        <p:txBody>
          <a:bodyPr/>
          <a:lstStyle>
            <a:lvl1pPr>
              <a:defRPr/>
            </a:lvl1pPr>
          </a:lstStyle>
          <a:p>
            <a:pPr>
              <a:defRPr/>
            </a:pPr>
            <a:fld id="{E09995E9-0CF1-4C78-95BF-06B25FE324F7}" type="slidenum">
              <a:rPr lang="en-US" altLang="en-US"/>
              <a:pPr>
                <a:defRPr/>
              </a:pPr>
              <a:t>‹#›</a:t>
            </a:fld>
            <a:endParaRPr lang="en-US" altLang="en-US"/>
          </a:p>
        </p:txBody>
      </p:sp>
    </p:spTree>
    <p:extLst>
      <p:ext uri="{BB962C8B-B14F-4D97-AF65-F5344CB8AC3E}">
        <p14:creationId xmlns:p14="http://schemas.microsoft.com/office/powerpoint/2010/main" val="324253003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i="0"/>
            </a:lvl1pPr>
            <a:lvl2pPr>
              <a:defRPr i="0"/>
            </a:lvl2pPr>
            <a:lvl3pPr>
              <a:defRPr i="0"/>
            </a:lvl3pPr>
            <a:lvl4pPr>
              <a:defRPr i="0"/>
            </a:lvl4pPr>
            <a:lvl5pPr>
              <a:defRPr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a:extLst>
              <a:ext uri="{FF2B5EF4-FFF2-40B4-BE49-F238E27FC236}">
                <a16:creationId xmlns:a16="http://schemas.microsoft.com/office/drawing/2014/main" id="{4FD3F1DB-14E8-4CDC-ABB8-C6D0838C4368}"/>
              </a:ext>
            </a:extLst>
          </p:cNvPr>
          <p:cNvSpPr>
            <a:spLocks noGrp="1" noChangeArrowheads="1"/>
          </p:cNvSpPr>
          <p:nvPr>
            <p:ph type="sldNum" sz="quarter" idx="10"/>
          </p:nvPr>
        </p:nvSpPr>
        <p:spPr>
          <a:ln/>
        </p:spPr>
        <p:txBody>
          <a:bodyPr/>
          <a:lstStyle>
            <a:lvl1pPr>
              <a:defRPr/>
            </a:lvl1pPr>
          </a:lstStyle>
          <a:p>
            <a:pPr>
              <a:defRPr/>
            </a:pPr>
            <a:fld id="{4B6EB609-9B4A-4F1D-AA62-931021CA6731}" type="slidenum">
              <a:rPr lang="en-US" altLang="en-US"/>
              <a:pPr>
                <a:defRPr/>
              </a:pPr>
              <a:t>‹#›</a:t>
            </a:fld>
            <a:endParaRPr lang="en-US" altLang="en-US"/>
          </a:p>
        </p:txBody>
      </p:sp>
    </p:spTree>
    <p:extLst>
      <p:ext uri="{BB962C8B-B14F-4D97-AF65-F5344CB8AC3E}">
        <p14:creationId xmlns:p14="http://schemas.microsoft.com/office/powerpoint/2010/main" val="425816657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1">
            <a:extLst>
              <a:ext uri="{FF2B5EF4-FFF2-40B4-BE49-F238E27FC236}">
                <a16:creationId xmlns:a16="http://schemas.microsoft.com/office/drawing/2014/main" id="{B729D3E0-2972-4AA7-9E66-02BD15CAF716}"/>
              </a:ext>
            </a:extLst>
          </p:cNvPr>
          <p:cNvSpPr>
            <a:spLocks noGrp="1" noChangeArrowheads="1"/>
          </p:cNvSpPr>
          <p:nvPr>
            <p:ph type="sldNum" sz="quarter" idx="10"/>
          </p:nvPr>
        </p:nvSpPr>
        <p:spPr>
          <a:ln/>
        </p:spPr>
        <p:txBody>
          <a:bodyPr/>
          <a:lstStyle>
            <a:lvl1pPr>
              <a:defRPr/>
            </a:lvl1pPr>
          </a:lstStyle>
          <a:p>
            <a:pPr>
              <a:defRPr/>
            </a:pPr>
            <a:fld id="{3E739ABD-E18C-4D62-AAF0-615CD3B90084}" type="slidenum">
              <a:rPr lang="en-US" altLang="en-US"/>
              <a:pPr>
                <a:defRPr/>
              </a:pPr>
              <a:t>‹#›</a:t>
            </a:fld>
            <a:endParaRPr lang="en-US" altLang="en-US"/>
          </a:p>
        </p:txBody>
      </p:sp>
    </p:spTree>
    <p:extLst>
      <p:ext uri="{BB962C8B-B14F-4D97-AF65-F5344CB8AC3E}">
        <p14:creationId xmlns:p14="http://schemas.microsoft.com/office/powerpoint/2010/main" val="255091921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958850" y="1466850"/>
            <a:ext cx="3779838" cy="4718050"/>
          </a:xfrm>
        </p:spPr>
        <p:txBody>
          <a:bodyPr/>
          <a:lstStyle>
            <a:lvl1pPr>
              <a:defRPr sz="2400" i="0"/>
            </a:lvl1pPr>
            <a:lvl2pPr>
              <a:defRPr sz="2000" i="0"/>
            </a:lvl2pPr>
            <a:lvl3pPr>
              <a:defRPr sz="2000" i="0"/>
            </a:lvl3pPr>
            <a:lvl4pPr>
              <a:defRPr sz="1800" i="0"/>
            </a:lvl4pPr>
            <a:lvl5pPr>
              <a:defRPr sz="1800" i="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91088" y="1466850"/>
            <a:ext cx="3779837" cy="4718050"/>
          </a:xfrm>
        </p:spPr>
        <p:txBody>
          <a:bodyPr/>
          <a:lstStyle>
            <a:lvl1pPr>
              <a:defRPr sz="2400" i="0"/>
            </a:lvl1pPr>
            <a:lvl2pPr>
              <a:defRPr sz="2000" i="0"/>
            </a:lvl2pPr>
            <a:lvl3pPr>
              <a:defRPr sz="2000" i="0"/>
            </a:lvl3pPr>
            <a:lvl4pPr>
              <a:defRPr sz="1800" i="0"/>
            </a:lvl4pPr>
            <a:lvl5pPr>
              <a:defRPr sz="1800" i="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a:extLst>
              <a:ext uri="{FF2B5EF4-FFF2-40B4-BE49-F238E27FC236}">
                <a16:creationId xmlns:a16="http://schemas.microsoft.com/office/drawing/2014/main" id="{841B7A23-6D54-4B1D-991A-174803F1F0E6}"/>
              </a:ext>
            </a:extLst>
          </p:cNvPr>
          <p:cNvSpPr>
            <a:spLocks noGrp="1" noChangeArrowheads="1"/>
          </p:cNvSpPr>
          <p:nvPr>
            <p:ph type="sldNum" sz="quarter" idx="10"/>
          </p:nvPr>
        </p:nvSpPr>
        <p:spPr>
          <a:ln/>
        </p:spPr>
        <p:txBody>
          <a:bodyPr/>
          <a:lstStyle>
            <a:lvl1pPr>
              <a:defRPr/>
            </a:lvl1pPr>
          </a:lstStyle>
          <a:p>
            <a:pPr>
              <a:defRPr/>
            </a:pPr>
            <a:fld id="{2CDD6391-CA19-4B77-9C78-B62C5D5C53B3}" type="slidenum">
              <a:rPr lang="en-US" altLang="en-US"/>
              <a:pPr>
                <a:defRPr/>
              </a:pPr>
              <a:t>‹#›</a:t>
            </a:fld>
            <a:endParaRPr lang="en-US" altLang="en-US"/>
          </a:p>
        </p:txBody>
      </p:sp>
    </p:spTree>
    <p:extLst>
      <p:ext uri="{BB962C8B-B14F-4D97-AF65-F5344CB8AC3E}">
        <p14:creationId xmlns:p14="http://schemas.microsoft.com/office/powerpoint/2010/main" val="133449662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6">
            <a:extLst>
              <a:ext uri="{FF2B5EF4-FFF2-40B4-BE49-F238E27FC236}">
                <a16:creationId xmlns:a16="http://schemas.microsoft.com/office/drawing/2014/main" id="{2CB93FF2-A89E-4BF5-B8BC-26160E28B167}"/>
              </a:ext>
            </a:extLst>
          </p:cNvPr>
          <p:cNvSpPr>
            <a:spLocks noGrp="1" noChangeArrowheads="1"/>
          </p:cNvSpPr>
          <p:nvPr>
            <p:ph type="sldNum" sz="quarter" idx="10"/>
          </p:nvPr>
        </p:nvSpPr>
        <p:spPr>
          <a:ln/>
        </p:spPr>
        <p:txBody>
          <a:bodyPr/>
          <a:lstStyle>
            <a:lvl1pPr>
              <a:defRPr/>
            </a:lvl1pPr>
          </a:lstStyle>
          <a:p>
            <a:pPr>
              <a:defRPr/>
            </a:pPr>
            <a:fld id="{D9F2B8E2-38A2-4429-BC59-29A11E4338F5}" type="slidenum">
              <a:rPr lang="en-US" altLang="en-US"/>
              <a:pPr>
                <a:defRPr/>
              </a:pPr>
              <a:t>‹#›</a:t>
            </a:fld>
            <a:endParaRPr lang="en-US" altLang="en-US"/>
          </a:p>
        </p:txBody>
      </p:sp>
    </p:spTree>
    <p:extLst>
      <p:ext uri="{BB962C8B-B14F-4D97-AF65-F5344CB8AC3E}">
        <p14:creationId xmlns:p14="http://schemas.microsoft.com/office/powerpoint/2010/main" val="24153962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102076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i="0"/>
            </a:lvl1pPr>
            <a:lvl2pPr>
              <a:defRPr sz="2000" i="0"/>
            </a:lvl2pPr>
            <a:lvl3pPr>
              <a:defRPr sz="1800" i="0"/>
            </a:lvl3pPr>
            <a:lvl4pPr>
              <a:defRPr sz="1600" i="0"/>
            </a:lvl4pPr>
            <a:lvl5pPr>
              <a:defRPr sz="160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i="0"/>
            </a:lvl1pPr>
            <a:lvl2pPr>
              <a:defRPr sz="2000" i="0"/>
            </a:lvl2pPr>
            <a:lvl3pPr>
              <a:defRPr sz="1800" i="0"/>
            </a:lvl3pPr>
            <a:lvl4pPr>
              <a:defRPr sz="1600" i="0"/>
            </a:lvl4pPr>
            <a:lvl5pPr>
              <a:defRPr sz="160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AC0988DE-D2C2-4926-BF76-38BB7E73D7FB}"/>
              </a:ext>
            </a:extLst>
          </p:cNvPr>
          <p:cNvSpPr>
            <a:spLocks noGrp="1" noChangeArrowheads="1"/>
          </p:cNvSpPr>
          <p:nvPr>
            <p:ph type="sldNum" sz="quarter" idx="10"/>
          </p:nvPr>
        </p:nvSpPr>
        <p:spPr>
          <a:ln/>
        </p:spPr>
        <p:txBody>
          <a:bodyPr/>
          <a:lstStyle>
            <a:lvl1pPr>
              <a:defRPr/>
            </a:lvl1pPr>
          </a:lstStyle>
          <a:p>
            <a:pPr>
              <a:defRPr/>
            </a:pPr>
            <a:fld id="{B997E491-9B47-4089-BA6D-C983DFC582C7}" type="slidenum">
              <a:rPr lang="en-US" altLang="en-US"/>
              <a:pPr>
                <a:defRPr/>
              </a:pPr>
              <a:t>‹#›</a:t>
            </a:fld>
            <a:endParaRPr lang="en-US" altLang="en-US"/>
          </a:p>
        </p:txBody>
      </p:sp>
    </p:spTree>
    <p:extLst>
      <p:ext uri="{BB962C8B-B14F-4D97-AF65-F5344CB8AC3E}">
        <p14:creationId xmlns:p14="http://schemas.microsoft.com/office/powerpoint/2010/main" val="412678701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11">
            <a:extLst>
              <a:ext uri="{FF2B5EF4-FFF2-40B4-BE49-F238E27FC236}">
                <a16:creationId xmlns:a16="http://schemas.microsoft.com/office/drawing/2014/main" id="{50B1B85D-4F1E-4326-8389-D37D5494E329}"/>
              </a:ext>
            </a:extLst>
          </p:cNvPr>
          <p:cNvSpPr>
            <a:spLocks noGrp="1" noChangeArrowheads="1"/>
          </p:cNvSpPr>
          <p:nvPr>
            <p:ph type="sldNum" sz="quarter" idx="10"/>
          </p:nvPr>
        </p:nvSpPr>
        <p:spPr>
          <a:ln/>
        </p:spPr>
        <p:txBody>
          <a:bodyPr/>
          <a:lstStyle>
            <a:lvl1pPr>
              <a:defRPr/>
            </a:lvl1pPr>
          </a:lstStyle>
          <a:p>
            <a:pPr>
              <a:defRPr/>
            </a:pPr>
            <a:fld id="{9AF9D5D1-F500-45A9-839A-6DB0E0C8D385}" type="slidenum">
              <a:rPr lang="en-US" altLang="en-US"/>
              <a:pPr>
                <a:defRPr/>
              </a:pPr>
              <a:t>‹#›</a:t>
            </a:fld>
            <a:endParaRPr lang="en-US" altLang="en-US"/>
          </a:p>
        </p:txBody>
      </p:sp>
    </p:spTree>
    <p:extLst>
      <p:ext uri="{BB962C8B-B14F-4D97-AF65-F5344CB8AC3E}">
        <p14:creationId xmlns:p14="http://schemas.microsoft.com/office/powerpoint/2010/main" val="397870346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28CB7275-FCD3-4F63-884C-133AE1B66BD4}"/>
              </a:ext>
            </a:extLst>
          </p:cNvPr>
          <p:cNvSpPr>
            <a:spLocks noGrp="1" noChangeArrowheads="1"/>
          </p:cNvSpPr>
          <p:nvPr>
            <p:ph type="sldNum" sz="quarter" idx="10"/>
          </p:nvPr>
        </p:nvSpPr>
        <p:spPr>
          <a:ln/>
        </p:spPr>
        <p:txBody>
          <a:bodyPr/>
          <a:lstStyle>
            <a:lvl1pPr>
              <a:defRPr/>
            </a:lvl1pPr>
          </a:lstStyle>
          <a:p>
            <a:pPr>
              <a:defRPr/>
            </a:pPr>
            <a:fld id="{BF5E2875-9C52-4D56-9618-58338F801624}" type="slidenum">
              <a:rPr lang="en-US" altLang="en-US"/>
              <a:pPr>
                <a:defRPr/>
              </a:pPr>
              <a:t>‹#›</a:t>
            </a:fld>
            <a:endParaRPr lang="en-US" altLang="en-US"/>
          </a:p>
        </p:txBody>
      </p:sp>
    </p:spTree>
    <p:extLst>
      <p:ext uri="{BB962C8B-B14F-4D97-AF65-F5344CB8AC3E}">
        <p14:creationId xmlns:p14="http://schemas.microsoft.com/office/powerpoint/2010/main" val="419512336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8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C4E77904-276B-4139-8D05-5DA7D4C3E2E7}"/>
              </a:ext>
            </a:extLst>
          </p:cNvPr>
          <p:cNvSpPr>
            <a:spLocks noGrp="1" noChangeArrowheads="1"/>
          </p:cNvSpPr>
          <p:nvPr>
            <p:ph type="sldNum" sz="quarter" idx="10"/>
          </p:nvPr>
        </p:nvSpPr>
        <p:spPr>
          <a:ln/>
        </p:spPr>
        <p:txBody>
          <a:bodyPr/>
          <a:lstStyle>
            <a:lvl1pPr>
              <a:defRPr/>
            </a:lvl1pPr>
          </a:lstStyle>
          <a:p>
            <a:pPr>
              <a:defRPr/>
            </a:pPr>
            <a:fld id="{EA993383-504D-4947-920E-07013E15CAEE}" type="slidenum">
              <a:rPr lang="en-US" altLang="en-US"/>
              <a:pPr>
                <a:defRPr/>
              </a:pPr>
              <a:t>‹#›</a:t>
            </a:fld>
            <a:endParaRPr lang="en-US" altLang="en-US"/>
          </a:p>
        </p:txBody>
      </p:sp>
    </p:spTree>
    <p:extLst>
      <p:ext uri="{BB962C8B-B14F-4D97-AF65-F5344CB8AC3E}">
        <p14:creationId xmlns:p14="http://schemas.microsoft.com/office/powerpoint/2010/main" val="424868578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526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F95CC4C8-AE86-46AB-8918-7DEB9F25826C}"/>
              </a:ext>
            </a:extLst>
          </p:cNvPr>
          <p:cNvSpPr>
            <a:spLocks noGrp="1" noChangeArrowheads="1"/>
          </p:cNvSpPr>
          <p:nvPr>
            <p:ph type="sldNum" sz="quarter" idx="10"/>
          </p:nvPr>
        </p:nvSpPr>
        <p:spPr>
          <a:ln/>
        </p:spPr>
        <p:txBody>
          <a:bodyPr/>
          <a:lstStyle>
            <a:lvl1pPr>
              <a:defRPr/>
            </a:lvl1pPr>
          </a:lstStyle>
          <a:p>
            <a:pPr>
              <a:defRPr/>
            </a:pPr>
            <a:fld id="{D6DA9FED-DBD0-4026-BC0A-272F38A891E4}" type="slidenum">
              <a:rPr lang="en-US" altLang="en-US"/>
              <a:pPr>
                <a:defRPr/>
              </a:pPr>
              <a:t>‹#›</a:t>
            </a:fld>
            <a:endParaRPr lang="en-US" altLang="en-US"/>
          </a:p>
        </p:txBody>
      </p:sp>
    </p:spTree>
    <p:extLst>
      <p:ext uri="{BB962C8B-B14F-4D97-AF65-F5344CB8AC3E}">
        <p14:creationId xmlns:p14="http://schemas.microsoft.com/office/powerpoint/2010/main" val="389427269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a:extLst>
              <a:ext uri="{FF2B5EF4-FFF2-40B4-BE49-F238E27FC236}">
                <a16:creationId xmlns:a16="http://schemas.microsoft.com/office/drawing/2014/main" id="{C1AB7C8E-EC5F-4C76-B882-DEACCE120E59}"/>
              </a:ext>
            </a:extLst>
          </p:cNvPr>
          <p:cNvSpPr>
            <a:spLocks noGrp="1" noChangeArrowheads="1"/>
          </p:cNvSpPr>
          <p:nvPr>
            <p:ph type="sldNum" sz="quarter" idx="10"/>
          </p:nvPr>
        </p:nvSpPr>
        <p:spPr>
          <a:ln/>
        </p:spPr>
        <p:txBody>
          <a:bodyPr/>
          <a:lstStyle>
            <a:lvl1pPr>
              <a:defRPr/>
            </a:lvl1pPr>
          </a:lstStyle>
          <a:p>
            <a:pPr>
              <a:defRPr/>
            </a:pPr>
            <a:fld id="{0CB6D6DF-4CD2-4B5D-9666-029B783A7012}" type="slidenum">
              <a:rPr lang="en-US" altLang="en-US"/>
              <a:pPr>
                <a:defRPr/>
              </a:pPr>
              <a:t>‹#›</a:t>
            </a:fld>
            <a:endParaRPr lang="en-US" altLang="en-US"/>
          </a:p>
        </p:txBody>
      </p:sp>
    </p:spTree>
    <p:extLst>
      <p:ext uri="{BB962C8B-B14F-4D97-AF65-F5344CB8AC3E}">
        <p14:creationId xmlns:p14="http://schemas.microsoft.com/office/powerpoint/2010/main" val="272374743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1927225" cy="61849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958850" y="0"/>
            <a:ext cx="5632450" cy="6184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C6E7B34B-B0EB-44CC-BAF0-8F3902CB0D92}"/>
              </a:ext>
            </a:extLst>
          </p:cNvPr>
          <p:cNvSpPr>
            <a:spLocks noGrp="1" noChangeArrowheads="1"/>
          </p:cNvSpPr>
          <p:nvPr>
            <p:ph type="sldNum" sz="quarter" idx="10"/>
          </p:nvPr>
        </p:nvSpPr>
        <p:spPr>
          <a:ln/>
        </p:spPr>
        <p:txBody>
          <a:bodyPr/>
          <a:lstStyle>
            <a:lvl1pPr>
              <a:defRPr/>
            </a:lvl1pPr>
          </a:lstStyle>
          <a:p>
            <a:pPr>
              <a:defRPr/>
            </a:pPr>
            <a:fld id="{2AF2E921-7EBF-4EE1-904F-CC43FF29BE6E}" type="slidenum">
              <a:rPr lang="en-US" altLang="en-US"/>
              <a:pPr>
                <a:defRPr/>
              </a:pPr>
              <a:t>‹#›</a:t>
            </a:fld>
            <a:endParaRPr lang="en-US" altLang="en-US"/>
          </a:p>
        </p:txBody>
      </p:sp>
    </p:spTree>
    <p:extLst>
      <p:ext uri="{BB962C8B-B14F-4D97-AF65-F5344CB8AC3E}">
        <p14:creationId xmlns:p14="http://schemas.microsoft.com/office/powerpoint/2010/main" val="418851555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58850" y="0"/>
            <a:ext cx="7712075" cy="6184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11">
            <a:extLst>
              <a:ext uri="{FF2B5EF4-FFF2-40B4-BE49-F238E27FC236}">
                <a16:creationId xmlns:a16="http://schemas.microsoft.com/office/drawing/2014/main" id="{E5B71A03-5365-4CFD-93C0-39F1273CD734}"/>
              </a:ext>
            </a:extLst>
          </p:cNvPr>
          <p:cNvSpPr>
            <a:spLocks noGrp="1" noChangeArrowheads="1"/>
          </p:cNvSpPr>
          <p:nvPr>
            <p:ph type="sldNum" sz="quarter" idx="10"/>
          </p:nvPr>
        </p:nvSpPr>
        <p:spPr>
          <a:ln/>
        </p:spPr>
        <p:txBody>
          <a:bodyPr/>
          <a:lstStyle>
            <a:lvl1pPr>
              <a:defRPr/>
            </a:lvl1pPr>
          </a:lstStyle>
          <a:p>
            <a:pPr>
              <a:defRPr/>
            </a:pPr>
            <a:fld id="{D7546339-62DF-4415-876F-E99C5186AF56}" type="slidenum">
              <a:rPr lang="en-US" altLang="en-US"/>
              <a:pPr>
                <a:defRPr/>
              </a:pPr>
              <a:t>‹#›</a:t>
            </a:fld>
            <a:endParaRPr lang="en-US" altLang="en-US"/>
          </a:p>
        </p:txBody>
      </p:sp>
    </p:spTree>
    <p:extLst>
      <p:ext uri="{BB962C8B-B14F-4D97-AF65-F5344CB8AC3E}">
        <p14:creationId xmlns:p14="http://schemas.microsoft.com/office/powerpoint/2010/main" val="287355803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391400" cy="1004888"/>
          </a:xfrm>
        </p:spPr>
        <p:txBody>
          <a:bodyPr/>
          <a:lstStyle/>
          <a:p>
            <a:r>
              <a:rPr lang="en-US"/>
              <a:t>Click to edit Master title style</a:t>
            </a:r>
          </a:p>
        </p:txBody>
      </p:sp>
      <p:sp>
        <p:nvSpPr>
          <p:cNvPr id="3" name="Table Placeholder 2"/>
          <p:cNvSpPr>
            <a:spLocks noGrp="1"/>
          </p:cNvSpPr>
          <p:nvPr>
            <p:ph type="tbl" idx="1"/>
          </p:nvPr>
        </p:nvSpPr>
        <p:spPr>
          <a:xfrm>
            <a:off x="958850" y="1466850"/>
            <a:ext cx="7712075" cy="4718050"/>
          </a:xfrm>
        </p:spPr>
        <p:txBody>
          <a:bodyPr/>
          <a:lstStyle>
            <a:lvl1pPr>
              <a:defRPr i="0"/>
            </a:lvl1pPr>
          </a:lstStyle>
          <a:p>
            <a:pPr lvl="0"/>
            <a:endParaRPr lang="en-US" noProof="0"/>
          </a:p>
        </p:txBody>
      </p:sp>
      <p:sp>
        <p:nvSpPr>
          <p:cNvPr id="4" name="Rectangle 11">
            <a:extLst>
              <a:ext uri="{FF2B5EF4-FFF2-40B4-BE49-F238E27FC236}">
                <a16:creationId xmlns:a16="http://schemas.microsoft.com/office/drawing/2014/main" id="{A9DA71FA-7E47-4280-B903-3C77ECE44077}"/>
              </a:ext>
            </a:extLst>
          </p:cNvPr>
          <p:cNvSpPr>
            <a:spLocks noGrp="1" noChangeArrowheads="1"/>
          </p:cNvSpPr>
          <p:nvPr>
            <p:ph type="sldNum" sz="quarter" idx="10"/>
          </p:nvPr>
        </p:nvSpPr>
        <p:spPr>
          <a:ln/>
        </p:spPr>
        <p:txBody>
          <a:bodyPr/>
          <a:lstStyle>
            <a:lvl1pPr>
              <a:defRPr/>
            </a:lvl1pPr>
          </a:lstStyle>
          <a:p>
            <a:pPr>
              <a:defRPr/>
            </a:pPr>
            <a:fld id="{99637DD2-1EE9-4A40-B283-CC09F552280A}" type="slidenum">
              <a:rPr lang="en-US" altLang="en-US"/>
              <a:pPr>
                <a:defRPr/>
              </a:pPr>
              <a:t>‹#›</a:t>
            </a:fld>
            <a:endParaRPr lang="en-US" altLang="en-US"/>
          </a:p>
        </p:txBody>
      </p:sp>
    </p:spTree>
    <p:extLst>
      <p:ext uri="{BB962C8B-B14F-4D97-AF65-F5344CB8AC3E}">
        <p14:creationId xmlns:p14="http://schemas.microsoft.com/office/powerpoint/2010/main" val="357127475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2943BCE8-07C0-4E61-B121-1A59DCCC35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7962BCD9-962B-45B9-9FB4-D7A6FE1758C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A1AEEA67-724D-4D7E-AC97-F9FA7214923B}"/>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233EE300-8AB9-4EC7-B7FA-FACF5149D3E6}"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1CB5F179-5E4E-4074-89AF-E3EA11EE53C0}"/>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CD60D890-D5E6-48CC-8313-3D5426435F93}" type="slidenum">
              <a:rPr lang="en-US" altLang="en-US"/>
              <a:pPr>
                <a:defRPr/>
              </a:pPr>
              <a:t>‹#›</a:t>
            </a:fld>
            <a:endParaRPr lang="en-US" altLang="en-US"/>
          </a:p>
        </p:txBody>
      </p:sp>
    </p:spTree>
    <p:extLst>
      <p:ext uri="{BB962C8B-B14F-4D97-AF65-F5344CB8AC3E}">
        <p14:creationId xmlns:p14="http://schemas.microsoft.com/office/powerpoint/2010/main" val="316835716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F2B3E15C-F186-4FA4-83E6-01F00DF420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C57E6A4A-97E5-4DFB-B855-760BE72439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E5D31729-9582-49B3-8836-3C58CF4E150F}"/>
              </a:ext>
            </a:extLst>
          </p:cNvPr>
          <p:cNvSpPr>
            <a:spLocks noGrp="1" noChangeArrowheads="1"/>
          </p:cNvSpPr>
          <p:nvPr>
            <p:ph type="sldNum" sz="quarter" idx="10"/>
          </p:nvPr>
        </p:nvSpPr>
        <p:spPr/>
        <p:txBody>
          <a:bodyPr/>
          <a:lstStyle>
            <a:lvl1pPr>
              <a:defRPr/>
            </a:lvl1pPr>
          </a:lstStyle>
          <a:p>
            <a:pPr>
              <a:defRPr/>
            </a:pPr>
            <a:fld id="{C0989D42-5D9E-48A5-AC6B-8B2AC41A3B01}" type="slidenum">
              <a:rPr lang="en-US" altLang="en-US"/>
              <a:pPr>
                <a:defRPr/>
              </a:pPr>
              <a:t>‹#›</a:t>
            </a:fld>
            <a:endParaRPr lang="en-US" altLang="en-US"/>
          </a:p>
        </p:txBody>
      </p:sp>
    </p:spTree>
    <p:extLst>
      <p:ext uri="{BB962C8B-B14F-4D97-AF65-F5344CB8AC3E}">
        <p14:creationId xmlns:p14="http://schemas.microsoft.com/office/powerpoint/2010/main" val="162560766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8E1557DC-1D8F-4C67-9AB5-F53A41BF671E}"/>
              </a:ext>
            </a:extLst>
          </p:cNvPr>
          <p:cNvSpPr>
            <a:spLocks noGrp="1" noChangeArrowheads="1"/>
          </p:cNvSpPr>
          <p:nvPr>
            <p:ph type="sldNum" sz="quarter" idx="10"/>
          </p:nvPr>
        </p:nvSpPr>
        <p:spPr>
          <a:ln/>
        </p:spPr>
        <p:txBody>
          <a:bodyPr/>
          <a:lstStyle>
            <a:lvl1pPr>
              <a:defRPr/>
            </a:lvl1pPr>
          </a:lstStyle>
          <a:p>
            <a:pPr>
              <a:defRPr/>
            </a:pPr>
            <a:fld id="{068BCDAC-455D-40A3-849F-FFA674D3C745}" type="slidenum">
              <a:rPr lang="en-US" altLang="en-US"/>
              <a:pPr>
                <a:defRPr/>
              </a:pPr>
              <a:t>‹#›</a:t>
            </a:fld>
            <a:endParaRPr lang="en-US" altLang="en-US"/>
          </a:p>
        </p:txBody>
      </p:sp>
    </p:spTree>
    <p:extLst>
      <p:ext uri="{BB962C8B-B14F-4D97-AF65-F5344CB8AC3E}">
        <p14:creationId xmlns:p14="http://schemas.microsoft.com/office/powerpoint/2010/main" val="35686298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F290ADC0-C702-4B33-9115-D5441CF0CA1D}"/>
              </a:ext>
            </a:extLst>
          </p:cNvPr>
          <p:cNvSpPr>
            <a:spLocks noGrp="1" noChangeArrowheads="1"/>
          </p:cNvSpPr>
          <p:nvPr>
            <p:ph type="sldNum" sz="quarter" idx="10"/>
          </p:nvPr>
        </p:nvSpPr>
        <p:spPr>
          <a:ln/>
        </p:spPr>
        <p:txBody>
          <a:bodyPr/>
          <a:lstStyle>
            <a:lvl1pPr>
              <a:defRPr/>
            </a:lvl1pPr>
          </a:lstStyle>
          <a:p>
            <a:pPr>
              <a:defRPr/>
            </a:pPr>
            <a:fld id="{8C0523C1-3BA4-4F8B-A6EE-35E82CFC195A}" type="slidenum">
              <a:rPr lang="en-US" altLang="en-US"/>
              <a:pPr>
                <a:defRPr/>
              </a:pPr>
              <a:t>‹#›</a:t>
            </a:fld>
            <a:endParaRPr lang="en-US" altLang="en-US"/>
          </a:p>
        </p:txBody>
      </p:sp>
    </p:spTree>
    <p:extLst>
      <p:ext uri="{BB962C8B-B14F-4D97-AF65-F5344CB8AC3E}">
        <p14:creationId xmlns:p14="http://schemas.microsoft.com/office/powerpoint/2010/main" val="238768546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Rectangle 6">
            <a:extLst>
              <a:ext uri="{FF2B5EF4-FFF2-40B4-BE49-F238E27FC236}">
                <a16:creationId xmlns:a16="http://schemas.microsoft.com/office/drawing/2014/main" id="{F188D44C-6F8F-4895-A348-CE700A337477}"/>
              </a:ext>
            </a:extLst>
          </p:cNvPr>
          <p:cNvSpPr>
            <a:spLocks noGrp="1" noChangeArrowheads="1"/>
          </p:cNvSpPr>
          <p:nvPr>
            <p:ph type="sldNum" sz="quarter" idx="10"/>
          </p:nvPr>
        </p:nvSpPr>
        <p:spPr>
          <a:ln/>
        </p:spPr>
        <p:txBody>
          <a:bodyPr/>
          <a:lstStyle>
            <a:lvl1pPr>
              <a:defRPr/>
            </a:lvl1pPr>
          </a:lstStyle>
          <a:p>
            <a:pPr>
              <a:defRPr/>
            </a:pPr>
            <a:fld id="{08E6ADB3-37E3-4119-A979-CCBC42764045}" type="slidenum">
              <a:rPr lang="en-US" altLang="en-US"/>
              <a:pPr>
                <a:defRPr/>
              </a:pPr>
              <a:t>‹#›</a:t>
            </a:fld>
            <a:endParaRPr lang="en-US" altLang="en-US"/>
          </a:p>
        </p:txBody>
      </p:sp>
    </p:spTree>
    <p:extLst>
      <p:ext uri="{BB962C8B-B14F-4D97-AF65-F5344CB8AC3E}">
        <p14:creationId xmlns:p14="http://schemas.microsoft.com/office/powerpoint/2010/main" val="172040229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6">
            <a:extLst>
              <a:ext uri="{FF2B5EF4-FFF2-40B4-BE49-F238E27FC236}">
                <a16:creationId xmlns:a16="http://schemas.microsoft.com/office/drawing/2014/main" id="{0EB46495-710E-48C7-854C-26D3EC5295D2}"/>
              </a:ext>
            </a:extLst>
          </p:cNvPr>
          <p:cNvSpPr>
            <a:spLocks noGrp="1" noChangeArrowheads="1"/>
          </p:cNvSpPr>
          <p:nvPr>
            <p:ph type="sldNum" sz="quarter" idx="10"/>
          </p:nvPr>
        </p:nvSpPr>
        <p:spPr>
          <a:ln/>
        </p:spPr>
        <p:txBody>
          <a:bodyPr/>
          <a:lstStyle>
            <a:lvl1pPr>
              <a:defRPr/>
            </a:lvl1pPr>
          </a:lstStyle>
          <a:p>
            <a:pPr>
              <a:defRPr/>
            </a:pPr>
            <a:fld id="{533EBF9A-91BA-4320-9408-7024F02997DB}" type="slidenum">
              <a:rPr lang="en-US" altLang="en-US"/>
              <a:pPr>
                <a:defRPr/>
              </a:pPr>
              <a:t>‹#›</a:t>
            </a:fld>
            <a:endParaRPr lang="en-US" altLang="en-US"/>
          </a:p>
        </p:txBody>
      </p:sp>
    </p:spTree>
    <p:extLst>
      <p:ext uri="{BB962C8B-B14F-4D97-AF65-F5344CB8AC3E}">
        <p14:creationId xmlns:p14="http://schemas.microsoft.com/office/powerpoint/2010/main" val="136421070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0B5AEF03-1DF0-4A96-BA30-9204D92D1E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CB882BAB-E344-44F8-B4D1-835B092B83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8E453998-6418-4E4D-8B7A-8FD4A83FD95E}"/>
              </a:ext>
            </a:extLst>
          </p:cNvPr>
          <p:cNvSpPr>
            <a:spLocks noGrp="1" noChangeArrowheads="1"/>
          </p:cNvSpPr>
          <p:nvPr>
            <p:ph type="sldNum" sz="quarter" idx="10"/>
          </p:nvPr>
        </p:nvSpPr>
        <p:spPr/>
        <p:txBody>
          <a:bodyPr/>
          <a:lstStyle>
            <a:lvl1pPr>
              <a:defRPr/>
            </a:lvl1pPr>
          </a:lstStyle>
          <a:p>
            <a:pPr>
              <a:defRPr/>
            </a:pPr>
            <a:fld id="{FA2E5921-E00D-42F1-B662-383B73D34F2F}" type="slidenum">
              <a:rPr lang="en-US" altLang="en-US"/>
              <a:pPr>
                <a:defRPr/>
              </a:pPr>
              <a:t>‹#›</a:t>
            </a:fld>
            <a:endParaRPr lang="en-US" altLang="en-US"/>
          </a:p>
        </p:txBody>
      </p:sp>
    </p:spTree>
    <p:extLst>
      <p:ext uri="{BB962C8B-B14F-4D97-AF65-F5344CB8AC3E}">
        <p14:creationId xmlns:p14="http://schemas.microsoft.com/office/powerpoint/2010/main" val="398239265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772400" cy="1143000"/>
          </a:xfrm>
        </p:spPr>
        <p:txBody>
          <a:bodyPr/>
          <a:lstStyle/>
          <a:p>
            <a:r>
              <a:rPr lang="en-US"/>
              <a:t>Click to edit Master title style</a:t>
            </a:r>
          </a:p>
        </p:txBody>
      </p:sp>
      <p:sp>
        <p:nvSpPr>
          <p:cNvPr id="3" name="Rectangle 6">
            <a:extLst>
              <a:ext uri="{FF2B5EF4-FFF2-40B4-BE49-F238E27FC236}">
                <a16:creationId xmlns:a16="http://schemas.microsoft.com/office/drawing/2014/main" id="{BB4E2756-4128-4419-B108-B9BFE0EDFC6C}"/>
              </a:ext>
            </a:extLst>
          </p:cNvPr>
          <p:cNvSpPr>
            <a:spLocks noGrp="1" noChangeArrowheads="1"/>
          </p:cNvSpPr>
          <p:nvPr>
            <p:ph type="sldNum" sz="quarter" idx="10"/>
          </p:nvPr>
        </p:nvSpPr>
        <p:spPr>
          <a:ln/>
        </p:spPr>
        <p:txBody>
          <a:bodyPr/>
          <a:lstStyle>
            <a:lvl1pPr>
              <a:defRPr/>
            </a:lvl1pPr>
          </a:lstStyle>
          <a:p>
            <a:pPr>
              <a:defRPr/>
            </a:pPr>
            <a:fld id="{924EEAA3-0105-45A7-BA6F-F37AED5A9092}" type="slidenum">
              <a:rPr lang="en-US" altLang="en-US"/>
              <a:pPr>
                <a:defRPr/>
              </a:pPr>
              <a:t>‹#›</a:t>
            </a:fld>
            <a:endParaRPr lang="en-US" altLang="en-US"/>
          </a:p>
        </p:txBody>
      </p:sp>
    </p:spTree>
    <p:extLst>
      <p:ext uri="{BB962C8B-B14F-4D97-AF65-F5344CB8AC3E}">
        <p14:creationId xmlns:p14="http://schemas.microsoft.com/office/powerpoint/2010/main" val="149251047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924800" cy="1143000"/>
          </a:xfrm>
        </p:spPr>
        <p:txBody>
          <a:bodyPr/>
          <a:lstStyle/>
          <a:p>
            <a:r>
              <a:rPr lang="en-US" dirty="0"/>
              <a:t>Click to edit Master title style</a:t>
            </a:r>
          </a:p>
        </p:txBody>
      </p:sp>
      <p:sp>
        <p:nvSpPr>
          <p:cNvPr id="3" name="Rectangle 6">
            <a:extLst>
              <a:ext uri="{FF2B5EF4-FFF2-40B4-BE49-F238E27FC236}">
                <a16:creationId xmlns:a16="http://schemas.microsoft.com/office/drawing/2014/main" id="{CEB657B7-2ABB-4C5D-A03B-C5091688610C}"/>
              </a:ext>
            </a:extLst>
          </p:cNvPr>
          <p:cNvSpPr>
            <a:spLocks noGrp="1" noChangeArrowheads="1"/>
          </p:cNvSpPr>
          <p:nvPr>
            <p:ph type="sldNum" sz="quarter" idx="10"/>
          </p:nvPr>
        </p:nvSpPr>
        <p:spPr>
          <a:ln/>
        </p:spPr>
        <p:txBody>
          <a:bodyPr/>
          <a:lstStyle>
            <a:lvl1pPr>
              <a:defRPr/>
            </a:lvl1pPr>
          </a:lstStyle>
          <a:p>
            <a:pPr>
              <a:defRPr/>
            </a:pPr>
            <a:fld id="{7CF2E421-DC03-46F8-BC39-B626FA064BA5}" type="slidenum">
              <a:rPr lang="en-US" altLang="en-US"/>
              <a:pPr>
                <a:defRPr/>
              </a:pPr>
              <a:t>‹#›</a:t>
            </a:fld>
            <a:endParaRPr lang="en-US" altLang="en-US"/>
          </a:p>
        </p:txBody>
      </p:sp>
    </p:spTree>
    <p:extLst>
      <p:ext uri="{BB962C8B-B14F-4D97-AF65-F5344CB8AC3E}">
        <p14:creationId xmlns:p14="http://schemas.microsoft.com/office/powerpoint/2010/main" val="270033437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2C75D3D6-AB25-47BD-8A31-A54176679E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41010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FCE806-1821-47EA-888A-AC03BFB67821}"/>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sz="2400">
                <a:solidFill>
                  <a:srgbClr val="FFFFFF"/>
                </a:solidFill>
                <a:latin typeface="Arial" pitchFamily="34" charset="0"/>
                <a:ea typeface="MS PGothic" pitchFamily="34" charset="-128"/>
                <a:cs typeface="+mn-cs"/>
              </a:defRPr>
            </a:lvl1pPr>
          </a:lstStyle>
          <a:p>
            <a:pPr>
              <a:defRPr/>
            </a:pPr>
            <a:endParaRPr lang="en-US"/>
          </a:p>
        </p:txBody>
      </p:sp>
      <p:sp>
        <p:nvSpPr>
          <p:cNvPr id="5" name="Rectangle 5">
            <a:extLst>
              <a:ext uri="{FF2B5EF4-FFF2-40B4-BE49-F238E27FC236}">
                <a16:creationId xmlns:a16="http://schemas.microsoft.com/office/drawing/2014/main" id="{97991E16-31D9-4C6D-AAB8-9E7A63A0E06F}"/>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sz="2400">
                <a:solidFill>
                  <a:srgbClr val="FFFFFF"/>
                </a:solidFill>
                <a:latin typeface="Arial" pitchFamily="34" charset="0"/>
                <a:ea typeface="MS PGothic" pitchFamily="34" charset="-128"/>
                <a:cs typeface="+mn-cs"/>
              </a:defRPr>
            </a:lvl1pPr>
          </a:lstStyle>
          <a:p>
            <a:pPr>
              <a:defRPr/>
            </a:pPr>
            <a:endParaRPr lang="en-US"/>
          </a:p>
        </p:txBody>
      </p:sp>
      <p:sp>
        <p:nvSpPr>
          <p:cNvPr id="6" name="Rectangle 6">
            <a:extLst>
              <a:ext uri="{FF2B5EF4-FFF2-40B4-BE49-F238E27FC236}">
                <a16:creationId xmlns:a16="http://schemas.microsoft.com/office/drawing/2014/main" id="{92D48B1E-92C1-4220-8ECD-2C5747165E65}"/>
              </a:ext>
            </a:extLst>
          </p:cNvPr>
          <p:cNvSpPr>
            <a:spLocks noGrp="1" noChangeArrowheads="1"/>
          </p:cNvSpPr>
          <p:nvPr>
            <p:ph type="sldNum" sz="quarter" idx="12"/>
          </p:nvPr>
        </p:nvSpPr>
        <p:spPr/>
        <p:txBody>
          <a:bodyPr/>
          <a:lstStyle>
            <a:lvl1pPr>
              <a:defRPr/>
            </a:lvl1pPr>
          </a:lstStyle>
          <a:p>
            <a:pPr>
              <a:defRPr/>
            </a:pPr>
            <a:fld id="{2DAFA908-2E31-4564-992B-3BB832F7630B}" type="slidenum">
              <a:rPr lang="en-US" altLang="en-US"/>
              <a:pPr>
                <a:defRPr/>
              </a:pPr>
              <a:t>‹#›</a:t>
            </a:fld>
            <a:endParaRPr lang="en-US" altLang="en-US"/>
          </a:p>
        </p:txBody>
      </p:sp>
    </p:spTree>
    <p:extLst>
      <p:ext uri="{BB962C8B-B14F-4D97-AF65-F5344CB8AC3E}">
        <p14:creationId xmlns:p14="http://schemas.microsoft.com/office/powerpoint/2010/main" val="311642810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88C5A211-9AA1-4D8C-83CB-88A99657AA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E64E3EF9-9F9B-4ED5-8200-75248178B6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70FDC35C-C2A6-4F5E-8DBB-5B55E0947392}"/>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1255D715-BB88-425E-8E68-E6022178739A}"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E5634499-EF19-4F54-9896-4332A35D7588}"/>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0ED03E0B-500E-4615-A081-A3562EF627F8}" type="slidenum">
              <a:rPr lang="en-US" altLang="en-US"/>
              <a:pPr>
                <a:defRPr/>
              </a:pPr>
              <a:t>‹#›</a:t>
            </a:fld>
            <a:endParaRPr lang="en-US" altLang="en-US"/>
          </a:p>
        </p:txBody>
      </p:sp>
    </p:spTree>
    <p:extLst>
      <p:ext uri="{BB962C8B-B14F-4D97-AF65-F5344CB8AC3E}">
        <p14:creationId xmlns:p14="http://schemas.microsoft.com/office/powerpoint/2010/main" val="219038899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772400" cy="1143000"/>
          </a:xfrm>
        </p:spPr>
        <p:txBody>
          <a:bodyPr/>
          <a:lstStyle/>
          <a:p>
            <a:r>
              <a:rPr lang="en-US"/>
              <a:t>Click to edit Master title style</a:t>
            </a:r>
          </a:p>
        </p:txBody>
      </p:sp>
      <p:sp>
        <p:nvSpPr>
          <p:cNvPr id="3" name="Rectangle 6">
            <a:extLst>
              <a:ext uri="{FF2B5EF4-FFF2-40B4-BE49-F238E27FC236}">
                <a16:creationId xmlns:a16="http://schemas.microsoft.com/office/drawing/2014/main" id="{5513A94B-D7C7-4422-8D71-6885CBB7F85A}"/>
              </a:ext>
            </a:extLst>
          </p:cNvPr>
          <p:cNvSpPr>
            <a:spLocks noGrp="1" noChangeArrowheads="1"/>
          </p:cNvSpPr>
          <p:nvPr>
            <p:ph type="sldNum" sz="quarter" idx="10"/>
          </p:nvPr>
        </p:nvSpPr>
        <p:spPr>
          <a:ln/>
        </p:spPr>
        <p:txBody>
          <a:bodyPr/>
          <a:lstStyle>
            <a:lvl1pPr>
              <a:defRPr/>
            </a:lvl1pPr>
          </a:lstStyle>
          <a:p>
            <a:pPr>
              <a:defRPr/>
            </a:pPr>
            <a:fld id="{35BAA127-6235-44E0-B293-7380DC96922E}" type="slidenum">
              <a:rPr lang="en-US" altLang="en-US"/>
              <a:pPr>
                <a:defRPr/>
              </a:pPr>
              <a:t>‹#›</a:t>
            </a:fld>
            <a:endParaRPr lang="en-US" altLang="en-US"/>
          </a:p>
        </p:txBody>
      </p:sp>
    </p:spTree>
    <p:extLst>
      <p:ext uri="{BB962C8B-B14F-4D97-AF65-F5344CB8AC3E}">
        <p14:creationId xmlns:p14="http://schemas.microsoft.com/office/powerpoint/2010/main" val="71926661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7B2D3C28-1532-415C-BC19-298FA502D6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C8FFD381-1174-42D8-9F40-F17FC7EBAD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DCE4E873-40DE-4EE7-BEC0-C1A9B664568F}"/>
              </a:ext>
            </a:extLst>
          </p:cNvPr>
          <p:cNvSpPr>
            <a:spLocks noGrp="1" noChangeArrowheads="1"/>
          </p:cNvSpPr>
          <p:nvPr>
            <p:ph type="sldNum" sz="quarter" idx="10"/>
          </p:nvPr>
        </p:nvSpPr>
        <p:spPr/>
        <p:txBody>
          <a:bodyPr/>
          <a:lstStyle>
            <a:lvl1pPr>
              <a:defRPr/>
            </a:lvl1pPr>
          </a:lstStyle>
          <a:p>
            <a:pPr>
              <a:defRPr/>
            </a:pPr>
            <a:fld id="{231F8A17-971D-4462-8EAB-9337410D0EB9}" type="slidenum">
              <a:rPr lang="en-US" altLang="en-US"/>
              <a:pPr>
                <a:defRPr/>
              </a:pPr>
              <a:t>‹#›</a:t>
            </a:fld>
            <a:endParaRPr lang="en-US" altLang="en-US"/>
          </a:p>
        </p:txBody>
      </p:sp>
    </p:spTree>
    <p:extLst>
      <p:ext uri="{BB962C8B-B14F-4D97-AF65-F5344CB8AC3E}">
        <p14:creationId xmlns:p14="http://schemas.microsoft.com/office/powerpoint/2010/main" val="86327832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6DC97A2B-F9D9-4E46-8324-4A1852E9A7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305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772400" cy="1143000"/>
          </a:xfrm>
        </p:spPr>
        <p:txBody>
          <a:bodyPr/>
          <a:lstStyle/>
          <a:p>
            <a:r>
              <a:rPr lang="en-US"/>
              <a:t>Click to edit Master title style</a:t>
            </a:r>
          </a:p>
        </p:txBody>
      </p:sp>
      <p:sp>
        <p:nvSpPr>
          <p:cNvPr id="3" name="Rectangle 6">
            <a:extLst>
              <a:ext uri="{FF2B5EF4-FFF2-40B4-BE49-F238E27FC236}">
                <a16:creationId xmlns:a16="http://schemas.microsoft.com/office/drawing/2014/main" id="{29C5C818-88EC-4021-B8F4-EF96726F967B}"/>
              </a:ext>
            </a:extLst>
          </p:cNvPr>
          <p:cNvSpPr>
            <a:spLocks noGrp="1" noChangeArrowheads="1"/>
          </p:cNvSpPr>
          <p:nvPr>
            <p:ph type="sldNum" sz="quarter" idx="10"/>
          </p:nvPr>
        </p:nvSpPr>
        <p:spPr>
          <a:ln/>
        </p:spPr>
        <p:txBody>
          <a:bodyPr/>
          <a:lstStyle>
            <a:lvl1pPr>
              <a:defRPr/>
            </a:lvl1pPr>
          </a:lstStyle>
          <a:p>
            <a:pPr>
              <a:defRPr/>
            </a:pPr>
            <a:fld id="{0DD33010-0B36-47A2-9BCA-01A28E283C4C}" type="slidenum">
              <a:rPr lang="en-US" altLang="en-US"/>
              <a:pPr>
                <a:defRPr/>
              </a:pPr>
              <a:t>‹#›</a:t>
            </a:fld>
            <a:endParaRPr lang="en-US" altLang="en-US"/>
          </a:p>
        </p:txBody>
      </p:sp>
    </p:spTree>
    <p:extLst>
      <p:ext uri="{BB962C8B-B14F-4D97-AF65-F5344CB8AC3E}">
        <p14:creationId xmlns:p14="http://schemas.microsoft.com/office/powerpoint/2010/main" val="338592536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9CC80697-7290-4288-97F1-16B513D550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F5B33115-E710-4AE9-98DE-AD30FEEB56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BB6289A5-49B6-4583-9DE6-828B835DFB13}"/>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611E3EB1-8201-4DA9-BF37-CFC77C64D122}"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8C7DCC04-3261-4E43-BC5F-A4D50E6EF98E}"/>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57D11A3A-8540-4326-A6D0-A25BE0AD24C8}" type="slidenum">
              <a:rPr lang="en-US" altLang="en-US"/>
              <a:pPr>
                <a:defRPr/>
              </a:pPr>
              <a:t>‹#›</a:t>
            </a:fld>
            <a:endParaRPr lang="en-US" altLang="en-US"/>
          </a:p>
        </p:txBody>
      </p:sp>
    </p:spTree>
    <p:extLst>
      <p:ext uri="{BB962C8B-B14F-4D97-AF65-F5344CB8AC3E}">
        <p14:creationId xmlns:p14="http://schemas.microsoft.com/office/powerpoint/2010/main" val="175567825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309C62B8-A958-476C-AF9C-B41315F4C5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8726910E-F52B-4A94-BA36-3F42E161B24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A1B17668-9691-43B1-A491-FC50EE02CED9}"/>
              </a:ext>
            </a:extLst>
          </p:cNvPr>
          <p:cNvSpPr>
            <a:spLocks noGrp="1" noChangeArrowheads="1"/>
          </p:cNvSpPr>
          <p:nvPr>
            <p:ph type="sldNum" sz="quarter" idx="10"/>
          </p:nvPr>
        </p:nvSpPr>
        <p:spPr/>
        <p:txBody>
          <a:bodyPr/>
          <a:lstStyle>
            <a:lvl1pPr>
              <a:defRPr/>
            </a:lvl1pPr>
          </a:lstStyle>
          <a:p>
            <a:pPr>
              <a:defRPr/>
            </a:pPr>
            <a:fld id="{C5170087-68EC-4B2C-88C2-F605F25515A8}" type="slidenum">
              <a:rPr lang="en-US" altLang="en-US"/>
              <a:pPr>
                <a:defRPr/>
              </a:pPr>
              <a:t>‹#›</a:t>
            </a:fld>
            <a:endParaRPr lang="en-US" altLang="en-US"/>
          </a:p>
        </p:txBody>
      </p:sp>
    </p:spTree>
    <p:extLst>
      <p:ext uri="{BB962C8B-B14F-4D97-AF65-F5344CB8AC3E}">
        <p14:creationId xmlns:p14="http://schemas.microsoft.com/office/powerpoint/2010/main" val="296512695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663E7F87-8714-4CF1-A51F-E1626F2DB1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3115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22311C5C-8EC6-4B6E-BE51-663EB6F394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66B68896-6737-4A0E-86C2-72281424386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48047884-CB96-4FAF-A69D-E50F1F51F833}"/>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389603CE-CBDD-4D7F-8E17-45101B8D3690}"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611B65EB-72DA-4B1C-B19D-B35C9FA73C23}"/>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70C4B9FD-543F-48CD-BED4-4B983E5B2183}" type="slidenum">
              <a:rPr lang="en-US" altLang="en-US"/>
              <a:pPr>
                <a:defRPr/>
              </a:pPr>
              <a:t>‹#›</a:t>
            </a:fld>
            <a:endParaRPr lang="en-US" altLang="en-US"/>
          </a:p>
        </p:txBody>
      </p:sp>
    </p:spTree>
    <p:extLst>
      <p:ext uri="{BB962C8B-B14F-4D97-AF65-F5344CB8AC3E}">
        <p14:creationId xmlns:p14="http://schemas.microsoft.com/office/powerpoint/2010/main" val="308540704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C23772E4-A4A9-46C8-9245-3098D72C96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4F4D693F-D0E5-4AF0-B89E-72F021E4D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19412418-A0A3-42E8-9D01-00BDCA613CD8}"/>
              </a:ext>
            </a:extLst>
          </p:cNvPr>
          <p:cNvSpPr>
            <a:spLocks noGrp="1" noChangeArrowheads="1"/>
          </p:cNvSpPr>
          <p:nvPr>
            <p:ph type="sldNum" sz="quarter" idx="10"/>
          </p:nvPr>
        </p:nvSpPr>
        <p:spPr/>
        <p:txBody>
          <a:bodyPr/>
          <a:lstStyle>
            <a:lvl1pPr>
              <a:defRPr/>
            </a:lvl1pPr>
          </a:lstStyle>
          <a:p>
            <a:pPr>
              <a:defRPr/>
            </a:pPr>
            <a:fld id="{A0F2938F-66B6-4DED-A97D-3DA5CF870200}" type="slidenum">
              <a:rPr lang="en-US" altLang="en-US"/>
              <a:pPr>
                <a:defRPr/>
              </a:pPr>
              <a:t>‹#›</a:t>
            </a:fld>
            <a:endParaRPr lang="en-US" altLang="en-US"/>
          </a:p>
        </p:txBody>
      </p:sp>
    </p:spTree>
    <p:extLst>
      <p:ext uri="{BB962C8B-B14F-4D97-AF65-F5344CB8AC3E}">
        <p14:creationId xmlns:p14="http://schemas.microsoft.com/office/powerpoint/2010/main" val="225624444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C028A4DE-EDA2-44F9-9100-B83E700A06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35999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AF1443CA-0C2B-4C49-908C-BB88DD5043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CCA4647C-FD74-4EE1-B7AA-819F3651BC1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40B8BEFB-31A8-4842-8FA1-3A06C7381B02}"/>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AA00611A-2E47-4161-9C0A-A86C8DEA07F4}"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F58CF315-A810-40B4-AE3F-6A56BE4E2946}"/>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BA39F937-93F0-47D7-8D39-C597C2282821}" type="slidenum">
              <a:rPr lang="en-US" altLang="en-US"/>
              <a:pPr>
                <a:defRPr/>
              </a:pPr>
              <a:t>‹#›</a:t>
            </a:fld>
            <a:endParaRPr lang="en-US" altLang="en-US"/>
          </a:p>
        </p:txBody>
      </p:sp>
    </p:spTree>
    <p:extLst>
      <p:ext uri="{BB962C8B-B14F-4D97-AF65-F5344CB8AC3E}">
        <p14:creationId xmlns:p14="http://schemas.microsoft.com/office/powerpoint/2010/main" val="377371253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924800" cy="1143000"/>
          </a:xfrm>
        </p:spPr>
        <p:txBody>
          <a:bodyPr/>
          <a:lstStyle/>
          <a:p>
            <a:r>
              <a:rPr lang="en-US" dirty="0"/>
              <a:t>Click to edit Master title style</a:t>
            </a:r>
          </a:p>
        </p:txBody>
      </p:sp>
      <p:sp>
        <p:nvSpPr>
          <p:cNvPr id="3" name="Rectangle 6">
            <a:extLst>
              <a:ext uri="{FF2B5EF4-FFF2-40B4-BE49-F238E27FC236}">
                <a16:creationId xmlns:a16="http://schemas.microsoft.com/office/drawing/2014/main" id="{0B134A3D-FB79-45F3-8B0A-7EB5D1276581}"/>
              </a:ext>
            </a:extLst>
          </p:cNvPr>
          <p:cNvSpPr>
            <a:spLocks noGrp="1" noChangeArrowheads="1"/>
          </p:cNvSpPr>
          <p:nvPr>
            <p:ph type="sldNum" sz="quarter" idx="10"/>
          </p:nvPr>
        </p:nvSpPr>
        <p:spPr>
          <a:ln/>
        </p:spPr>
        <p:txBody>
          <a:bodyPr/>
          <a:lstStyle>
            <a:lvl1pPr>
              <a:defRPr/>
            </a:lvl1pPr>
          </a:lstStyle>
          <a:p>
            <a:pPr>
              <a:defRPr/>
            </a:pPr>
            <a:fld id="{2390CBBC-06C2-40D1-8389-BB25409457B7}" type="slidenum">
              <a:rPr lang="en-US" altLang="en-US"/>
              <a:pPr>
                <a:defRPr/>
              </a:pPr>
              <a:t>‹#›</a:t>
            </a:fld>
            <a:endParaRPr lang="en-US" altLang="en-US"/>
          </a:p>
        </p:txBody>
      </p:sp>
    </p:spTree>
    <p:extLst>
      <p:ext uri="{BB962C8B-B14F-4D97-AF65-F5344CB8AC3E}">
        <p14:creationId xmlns:p14="http://schemas.microsoft.com/office/powerpoint/2010/main" val="5238383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897A6427-E673-4F04-83DB-AD4021DFF2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CF26BC4D-ED4E-492C-9C95-93DA49EED8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A4A871A9-220B-4825-A13B-47F9D3DD7718}"/>
              </a:ext>
            </a:extLst>
          </p:cNvPr>
          <p:cNvSpPr>
            <a:spLocks noGrp="1" noChangeArrowheads="1"/>
          </p:cNvSpPr>
          <p:nvPr>
            <p:ph type="sldNum" sz="quarter" idx="10"/>
          </p:nvPr>
        </p:nvSpPr>
        <p:spPr/>
        <p:txBody>
          <a:bodyPr/>
          <a:lstStyle>
            <a:lvl1pPr>
              <a:defRPr/>
            </a:lvl1pPr>
          </a:lstStyle>
          <a:p>
            <a:pPr>
              <a:defRPr/>
            </a:pPr>
            <a:fld id="{92A03C3C-D0CE-496D-9E33-A4C91E4984D5}" type="slidenum">
              <a:rPr lang="en-US" altLang="en-US"/>
              <a:pPr>
                <a:defRPr/>
              </a:pPr>
              <a:t>‹#›</a:t>
            </a:fld>
            <a:endParaRPr lang="en-US" altLang="en-US"/>
          </a:p>
        </p:txBody>
      </p:sp>
    </p:spTree>
    <p:extLst>
      <p:ext uri="{BB962C8B-B14F-4D97-AF65-F5344CB8AC3E}">
        <p14:creationId xmlns:p14="http://schemas.microsoft.com/office/powerpoint/2010/main" val="328149949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D548911E-6DF2-490D-A6F5-0880B5EBE2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49308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CE2A8CE5-018F-431C-861D-7025E048C1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8CC6057B-1148-41D9-99ED-982EF442F1D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D1E1486E-982C-4FFC-8E69-0190BC2B1555}"/>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26D9D5BF-2BDF-489D-8A4E-EF84A192C48A}"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855DDB58-4072-4025-AF9D-CE0BF70EF460}"/>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6AA1FCFF-B03D-40E2-946E-24099C085CC4}" type="slidenum">
              <a:rPr lang="en-US" altLang="en-US"/>
              <a:pPr>
                <a:defRPr/>
              </a:pPr>
              <a:t>‹#›</a:t>
            </a:fld>
            <a:endParaRPr lang="en-US" altLang="en-US"/>
          </a:p>
        </p:txBody>
      </p:sp>
    </p:spTree>
    <p:extLst>
      <p:ext uri="{BB962C8B-B14F-4D97-AF65-F5344CB8AC3E}">
        <p14:creationId xmlns:p14="http://schemas.microsoft.com/office/powerpoint/2010/main" val="300537092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32405201-0568-4BB9-A024-9E949DC3B31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26A94C80-A45F-47C6-9DA3-B6E526A7652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756FB622-5D8F-423A-B223-0F0AA71BA860}"/>
              </a:ext>
            </a:extLst>
          </p:cNvPr>
          <p:cNvSpPr>
            <a:spLocks noGrp="1" noChangeArrowheads="1"/>
          </p:cNvSpPr>
          <p:nvPr>
            <p:ph type="sldNum" sz="quarter" idx="10"/>
          </p:nvPr>
        </p:nvSpPr>
        <p:spPr/>
        <p:txBody>
          <a:bodyPr/>
          <a:lstStyle>
            <a:lvl1pPr>
              <a:defRPr/>
            </a:lvl1pPr>
          </a:lstStyle>
          <a:p>
            <a:pPr>
              <a:defRPr/>
            </a:pPr>
            <a:fld id="{6960EBA2-DE08-4E7D-A8FE-22432205E5AA}" type="slidenum">
              <a:rPr lang="en-US" altLang="en-US"/>
              <a:pPr>
                <a:defRPr/>
              </a:pPr>
              <a:t>‹#›</a:t>
            </a:fld>
            <a:endParaRPr lang="en-US" altLang="en-US"/>
          </a:p>
        </p:txBody>
      </p:sp>
    </p:spTree>
    <p:extLst>
      <p:ext uri="{BB962C8B-B14F-4D97-AF65-F5344CB8AC3E}">
        <p14:creationId xmlns:p14="http://schemas.microsoft.com/office/powerpoint/2010/main" val="333547858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6FBF5390-CBDB-4264-9C89-9FFBEED141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08248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3B0371B4-B071-4343-84F0-CBEC6CE526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D91343F6-6EB1-4CB2-B8E5-05BFFB65FE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761A28B4-CACB-4F04-BBBE-1E60C719A3FF}"/>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2C603017-88FB-4EEB-9B32-684BEA43C811}"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28D26F4D-1A21-425C-9AAB-8190890888E3}"/>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8948ECA8-B9E9-421A-89A9-C58D971C2D5E}" type="slidenum">
              <a:rPr lang="en-US" altLang="en-US"/>
              <a:pPr>
                <a:defRPr/>
              </a:pPr>
              <a:t>‹#›</a:t>
            </a:fld>
            <a:endParaRPr lang="en-US" altLang="en-US"/>
          </a:p>
        </p:txBody>
      </p:sp>
    </p:spTree>
    <p:extLst>
      <p:ext uri="{BB962C8B-B14F-4D97-AF65-F5344CB8AC3E}">
        <p14:creationId xmlns:p14="http://schemas.microsoft.com/office/powerpoint/2010/main" val="223624291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E5EFCB53-F4B3-4607-AE06-EF1D5648168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52EE54D5-E6F3-4018-9B67-C1F10B6B749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AC47CD3E-63DB-4604-ACE8-22A6CF261EEE}"/>
              </a:ext>
            </a:extLst>
          </p:cNvPr>
          <p:cNvSpPr>
            <a:spLocks noGrp="1" noChangeArrowheads="1"/>
          </p:cNvSpPr>
          <p:nvPr>
            <p:ph type="sldNum" sz="quarter" idx="10"/>
          </p:nvPr>
        </p:nvSpPr>
        <p:spPr/>
        <p:txBody>
          <a:bodyPr/>
          <a:lstStyle>
            <a:lvl1pPr>
              <a:defRPr/>
            </a:lvl1pPr>
          </a:lstStyle>
          <a:p>
            <a:pPr>
              <a:defRPr/>
            </a:pPr>
            <a:fld id="{3D0C464C-3FCF-4F65-B13E-251234143DA3}" type="slidenum">
              <a:rPr lang="en-US" altLang="en-US"/>
              <a:pPr>
                <a:defRPr/>
              </a:pPr>
              <a:t>‹#›</a:t>
            </a:fld>
            <a:endParaRPr lang="en-US" altLang="en-US"/>
          </a:p>
        </p:txBody>
      </p:sp>
    </p:spTree>
    <p:extLst>
      <p:ext uri="{BB962C8B-B14F-4D97-AF65-F5344CB8AC3E}">
        <p14:creationId xmlns:p14="http://schemas.microsoft.com/office/powerpoint/2010/main" val="28421022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B0CEF47E-BDFD-4700-AB28-2865E9571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47854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786B13B2-C214-4381-8F7A-CBE2BEBE1E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79807DEC-6C37-4417-8EC1-66786F5C1FD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EE73652D-220A-4B43-A729-2CBD71D298DC}"/>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A57A2E4C-31E3-4838-8E7E-4CAC50C1CE28}"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3382E7C9-ABBB-41F5-B293-E713BCA011BD}"/>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4E26DF3C-1AC8-4A03-9F1B-60562C1136DF}" type="slidenum">
              <a:rPr lang="en-US" altLang="en-US"/>
              <a:pPr>
                <a:defRPr/>
              </a:pPr>
              <a:t>‹#›</a:t>
            </a:fld>
            <a:endParaRPr lang="en-US" altLang="en-US"/>
          </a:p>
        </p:txBody>
      </p:sp>
    </p:spTree>
    <p:extLst>
      <p:ext uri="{BB962C8B-B14F-4D97-AF65-F5344CB8AC3E}">
        <p14:creationId xmlns:p14="http://schemas.microsoft.com/office/powerpoint/2010/main" val="185036385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FB36D5AD-9A46-44E5-9DFA-536B58D62B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F580F448-366D-42AD-95DC-CFDEBE1209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03E8FFE8-D0FF-4321-ABFC-FA60AD0AC918}"/>
              </a:ext>
            </a:extLst>
          </p:cNvPr>
          <p:cNvSpPr>
            <a:spLocks noGrp="1" noChangeArrowheads="1"/>
          </p:cNvSpPr>
          <p:nvPr>
            <p:ph type="sldNum" sz="quarter" idx="10"/>
          </p:nvPr>
        </p:nvSpPr>
        <p:spPr/>
        <p:txBody>
          <a:bodyPr/>
          <a:lstStyle>
            <a:lvl1pPr>
              <a:defRPr/>
            </a:lvl1pPr>
          </a:lstStyle>
          <a:p>
            <a:pPr>
              <a:defRPr/>
            </a:pPr>
            <a:fld id="{B7B0EC41-6D24-4E07-89A3-039841F32C84}" type="slidenum">
              <a:rPr lang="en-US" altLang="en-US"/>
              <a:pPr>
                <a:defRPr/>
              </a:pPr>
              <a:t>‹#›</a:t>
            </a:fld>
            <a:endParaRPr lang="en-US" altLang="en-US"/>
          </a:p>
        </p:txBody>
      </p:sp>
    </p:spTree>
    <p:extLst>
      <p:ext uri="{BB962C8B-B14F-4D97-AF65-F5344CB8AC3E}">
        <p14:creationId xmlns:p14="http://schemas.microsoft.com/office/powerpoint/2010/main" val="407632511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0DE6516F-A410-418E-9B48-D961E2522A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38072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57E9B98C-F756-44DE-BDCC-D9AEC74E44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6575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4D1C527A-E8E8-4F6C-9B21-69AFBF1598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4CDCEC68-A45F-4D0F-A1FA-7DCD9662D7E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42A9B4A6-CEDA-4BAE-B2A5-AAF35EE092B0}"/>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F5D2B033-ECB3-44FA-B33F-D0A24F0BA3E3}"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BD2F1313-8311-41CD-80CD-C7704CF3E32B}"/>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07754F93-41B9-4FB2-A263-14F6182B5678}" type="slidenum">
              <a:rPr lang="en-US" altLang="en-US"/>
              <a:pPr>
                <a:defRPr/>
              </a:pPr>
              <a:t>‹#›</a:t>
            </a:fld>
            <a:endParaRPr lang="en-US" altLang="en-US"/>
          </a:p>
        </p:txBody>
      </p:sp>
    </p:spTree>
    <p:extLst>
      <p:ext uri="{BB962C8B-B14F-4D97-AF65-F5344CB8AC3E}">
        <p14:creationId xmlns:p14="http://schemas.microsoft.com/office/powerpoint/2010/main" val="378967874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07B09474-071E-4F10-BAA0-1B9CC3011B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01606628-7876-4C8A-B3DF-688819AC84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AEA5EF44-2D9F-4874-9F5A-F7D8CF2AFE0A}"/>
              </a:ext>
            </a:extLst>
          </p:cNvPr>
          <p:cNvSpPr>
            <a:spLocks noGrp="1" noChangeArrowheads="1"/>
          </p:cNvSpPr>
          <p:nvPr>
            <p:ph type="sldNum" sz="quarter" idx="10"/>
          </p:nvPr>
        </p:nvSpPr>
        <p:spPr/>
        <p:txBody>
          <a:bodyPr/>
          <a:lstStyle>
            <a:lvl1pPr>
              <a:defRPr/>
            </a:lvl1pPr>
          </a:lstStyle>
          <a:p>
            <a:pPr>
              <a:defRPr/>
            </a:pPr>
            <a:fld id="{3ADFFD3A-9DA1-458B-BCA0-91AFCE08B014}" type="slidenum">
              <a:rPr lang="en-US" altLang="en-US"/>
              <a:pPr>
                <a:defRPr/>
              </a:pPr>
              <a:t>‹#›</a:t>
            </a:fld>
            <a:endParaRPr lang="en-US" altLang="en-US"/>
          </a:p>
        </p:txBody>
      </p:sp>
    </p:spTree>
    <p:extLst>
      <p:ext uri="{BB962C8B-B14F-4D97-AF65-F5344CB8AC3E}">
        <p14:creationId xmlns:p14="http://schemas.microsoft.com/office/powerpoint/2010/main" val="239985730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735947F4-45D8-4290-AB54-754003A3D1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31750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52FF5CD6-6528-4DE2-8235-BA0832BC6D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B88881CE-9FF9-47C3-AF39-FDFDF76FD89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A79A063D-3D08-471A-80AB-2F84667EE5F5}"/>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1EAEDFD4-CD36-428A-803D-B905C8E8CB5B}"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5BE5800A-DD6D-43ED-82C7-0F4DE7B141EC}"/>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0AD79F92-F2E1-44F2-A249-D22D0FE02E00}" type="slidenum">
              <a:rPr lang="en-US" altLang="en-US"/>
              <a:pPr>
                <a:defRPr/>
              </a:pPr>
              <a:t>‹#›</a:t>
            </a:fld>
            <a:endParaRPr lang="en-US" altLang="en-US"/>
          </a:p>
        </p:txBody>
      </p:sp>
    </p:spTree>
    <p:extLst>
      <p:ext uri="{BB962C8B-B14F-4D97-AF65-F5344CB8AC3E}">
        <p14:creationId xmlns:p14="http://schemas.microsoft.com/office/powerpoint/2010/main" val="312003978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9FF79E96-0E51-47CE-8A0D-E5A7315899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0FF53DF8-C5CA-4BBC-86A9-5B400AE9CD2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6FCF069A-5520-474D-A0FA-ECE21B8D7D65}"/>
              </a:ext>
            </a:extLst>
          </p:cNvPr>
          <p:cNvSpPr>
            <a:spLocks noGrp="1" noChangeArrowheads="1"/>
          </p:cNvSpPr>
          <p:nvPr>
            <p:ph type="sldNum" sz="quarter" idx="10"/>
          </p:nvPr>
        </p:nvSpPr>
        <p:spPr/>
        <p:txBody>
          <a:bodyPr/>
          <a:lstStyle>
            <a:lvl1pPr>
              <a:defRPr/>
            </a:lvl1pPr>
          </a:lstStyle>
          <a:p>
            <a:pPr>
              <a:defRPr/>
            </a:pPr>
            <a:fld id="{16E57B6D-36D4-478B-93FD-DEDBD6376382}" type="slidenum">
              <a:rPr lang="en-US" altLang="en-US"/>
              <a:pPr>
                <a:defRPr/>
              </a:pPr>
              <a:t>‹#›</a:t>
            </a:fld>
            <a:endParaRPr lang="en-US" altLang="en-US"/>
          </a:p>
        </p:txBody>
      </p:sp>
    </p:spTree>
    <p:extLst>
      <p:ext uri="{BB962C8B-B14F-4D97-AF65-F5344CB8AC3E}">
        <p14:creationId xmlns:p14="http://schemas.microsoft.com/office/powerpoint/2010/main" val="206047312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9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E6547FB1-7A5C-4B7B-85F4-CFE885161B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95472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AA0BD3FF-956F-4A29-88C2-AC55A86E95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NWC_Seal_Color.png">
            <a:extLst>
              <a:ext uri="{FF2B5EF4-FFF2-40B4-BE49-F238E27FC236}">
                <a16:creationId xmlns:a16="http://schemas.microsoft.com/office/drawing/2014/main" id="{808FADEB-5B44-4BF8-B830-B77F5E006F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012F9F47-2AD1-4806-84B9-C9C88B47F8A4}"/>
              </a:ext>
            </a:extLst>
          </p:cNvPr>
          <p:cNvSpPr txBox="1">
            <a:spLocks noChangeArrowheads="1"/>
          </p:cNvSpPr>
          <p:nvPr userDrawn="1"/>
        </p:nvSpPr>
        <p:spPr bwMode="auto">
          <a:xfrm>
            <a:off x="152400" y="6324600"/>
            <a:ext cx="685800" cy="47625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fld id="{6A5D3C97-E2FB-42C8-A3CC-6F19CE997129}" type="slidenum">
              <a:rPr lang="en-US" altLang="en-US" sz="1400" smtClean="0">
                <a:solidFill>
                  <a:srgbClr val="FFFFFF"/>
                </a:solidFill>
                <a:cs typeface="Arial" panose="020B0604020202020204" pitchFamily="34" charset="0"/>
              </a:rPr>
              <a:pPr algn="r" eaLnBrk="1" hangingPunct="1">
                <a:defRPr/>
              </a:pPr>
              <a:t>‹#›</a:t>
            </a:fld>
            <a:endParaRPr lang="en-US" altLang="en-US" sz="1400">
              <a:solidFill>
                <a:srgbClr val="FFFFFF"/>
              </a:solidFill>
              <a:cs typeface="Arial" panose="020B0604020202020204" pitchFamily="34" charset="0"/>
            </a:endParaRPr>
          </a:p>
        </p:txBody>
      </p:sp>
      <p:sp>
        <p:nvSpPr>
          <p:cNvPr id="2" name="Title 1"/>
          <p:cNvSpPr>
            <a:spLocks noGrp="1"/>
          </p:cNvSpPr>
          <p:nvPr>
            <p:ph type="ctrTitle"/>
          </p:nvPr>
        </p:nvSpPr>
        <p:spPr>
          <a:xfrm>
            <a:off x="1295400" y="304801"/>
            <a:ext cx="7543800" cy="685799"/>
          </a:xfrm>
        </p:spPr>
        <p:txBody>
          <a:bodyPr/>
          <a:lstStyle/>
          <a:p>
            <a:r>
              <a:rPr lang="en-US" dirty="0"/>
              <a:t>Click to edit Master title style</a:t>
            </a:r>
          </a:p>
        </p:txBody>
      </p:sp>
      <p:sp>
        <p:nvSpPr>
          <p:cNvPr id="6" name="Rectangle 6">
            <a:extLst>
              <a:ext uri="{FF2B5EF4-FFF2-40B4-BE49-F238E27FC236}">
                <a16:creationId xmlns:a16="http://schemas.microsoft.com/office/drawing/2014/main" id="{1CB195C0-ADB9-450A-A4CC-EB67B621DC74}"/>
              </a:ext>
            </a:extLst>
          </p:cNvPr>
          <p:cNvSpPr>
            <a:spLocks noGrp="1" noChangeArrowheads="1"/>
          </p:cNvSpPr>
          <p:nvPr>
            <p:ph type="sldNum" sz="quarter" idx="10"/>
          </p:nvPr>
        </p:nvSpPr>
        <p:spPr>
          <a:xfrm>
            <a:off x="8229600" y="6245225"/>
            <a:ext cx="914400" cy="476250"/>
          </a:xfrm>
        </p:spPr>
        <p:txBody>
          <a:bodyPr/>
          <a:lstStyle>
            <a:lvl1pPr>
              <a:defRPr/>
            </a:lvl1pPr>
          </a:lstStyle>
          <a:p>
            <a:pPr>
              <a:defRPr/>
            </a:pPr>
            <a:fld id="{9E71F554-6B63-4E98-BF4C-4C299A9496A9}" type="slidenum">
              <a:rPr lang="en-US" altLang="en-US"/>
              <a:pPr>
                <a:defRPr/>
              </a:pPr>
              <a:t>‹#›</a:t>
            </a:fld>
            <a:endParaRPr lang="en-US" altLang="en-US"/>
          </a:p>
        </p:txBody>
      </p:sp>
    </p:spTree>
    <p:extLst>
      <p:ext uri="{BB962C8B-B14F-4D97-AF65-F5344CB8AC3E}">
        <p14:creationId xmlns:p14="http://schemas.microsoft.com/office/powerpoint/2010/main" val="4561226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3" name="Picture 6" descr="PPT Template.jpg">
            <a:extLst>
              <a:ext uri="{FF2B5EF4-FFF2-40B4-BE49-F238E27FC236}">
                <a16:creationId xmlns:a16="http://schemas.microsoft.com/office/drawing/2014/main" id="{27B51A02-1F99-42EB-A005-E23ACB535C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NWC_Seal_Color.png">
            <a:extLst>
              <a:ext uri="{FF2B5EF4-FFF2-40B4-BE49-F238E27FC236}">
                <a16:creationId xmlns:a16="http://schemas.microsoft.com/office/drawing/2014/main" id="{301DC279-ED98-42E0-866C-5F7F54C758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447800" y="76200"/>
            <a:ext cx="7239000" cy="1143000"/>
          </a:xfrm>
        </p:spPr>
        <p:txBody>
          <a:bodyPr/>
          <a:lstStyle/>
          <a:p>
            <a:r>
              <a:rPr lang="en-US" dirty="0"/>
              <a:t>Click to edit Master title style</a:t>
            </a:r>
          </a:p>
        </p:txBody>
      </p:sp>
      <p:sp>
        <p:nvSpPr>
          <p:cNvPr id="5" name="Rectangle 6">
            <a:extLst>
              <a:ext uri="{FF2B5EF4-FFF2-40B4-BE49-F238E27FC236}">
                <a16:creationId xmlns:a16="http://schemas.microsoft.com/office/drawing/2014/main" id="{7339C755-23E9-4083-A892-930A8D670B97}"/>
              </a:ext>
            </a:extLst>
          </p:cNvPr>
          <p:cNvSpPr>
            <a:spLocks noGrp="1" noChangeArrowheads="1"/>
          </p:cNvSpPr>
          <p:nvPr>
            <p:ph type="sldNum" sz="quarter" idx="10"/>
          </p:nvPr>
        </p:nvSpPr>
        <p:spPr/>
        <p:txBody>
          <a:bodyPr/>
          <a:lstStyle>
            <a:lvl1pPr>
              <a:defRPr/>
            </a:lvl1pPr>
          </a:lstStyle>
          <a:p>
            <a:pPr>
              <a:defRPr/>
            </a:pPr>
            <a:fld id="{8E63C9C8-719E-4FF3-825E-2FB280888F6F}" type="slidenum">
              <a:rPr lang="en-US" altLang="en-US"/>
              <a:pPr>
                <a:defRPr/>
              </a:pPr>
              <a:t>‹#›</a:t>
            </a:fld>
            <a:endParaRPr lang="en-US" altLang="en-US"/>
          </a:p>
        </p:txBody>
      </p:sp>
    </p:spTree>
    <p:extLst>
      <p:ext uri="{BB962C8B-B14F-4D97-AF65-F5344CB8AC3E}">
        <p14:creationId xmlns:p14="http://schemas.microsoft.com/office/powerpoint/2010/main" val="90405170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0_Last Slide">
    <p:spTree>
      <p:nvGrpSpPr>
        <p:cNvPr id="1" name=""/>
        <p:cNvGrpSpPr/>
        <p:nvPr/>
      </p:nvGrpSpPr>
      <p:grpSpPr>
        <a:xfrm>
          <a:off x="0" y="0"/>
          <a:ext cx="0" cy="0"/>
          <a:chOff x="0" y="0"/>
          <a:chExt cx="0" cy="0"/>
        </a:xfrm>
      </p:grpSpPr>
      <p:pic>
        <p:nvPicPr>
          <p:cNvPr id="2" name="Picture 6" descr="PPT Template last slide copy.jpg">
            <a:extLst>
              <a:ext uri="{FF2B5EF4-FFF2-40B4-BE49-F238E27FC236}">
                <a16:creationId xmlns:a16="http://schemas.microsoft.com/office/drawing/2014/main" id="{7C053A40-7511-427B-902A-717B1C50C3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197309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4.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image" Target="../media/image1.jpeg"/><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theme" Target="../theme/theme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41" Type="http://schemas.openxmlformats.org/officeDocument/2006/relationships/slideLayout" Target="../slideLayouts/slideLayout99.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4B67"/>
        </a:solidFill>
        <a:effectLst/>
      </p:bgPr>
    </p:bg>
    <p:spTree>
      <p:nvGrpSpPr>
        <p:cNvPr id="1" name=""/>
        <p:cNvGrpSpPr/>
        <p:nvPr/>
      </p:nvGrpSpPr>
      <p:grpSpPr>
        <a:xfrm>
          <a:off x="0" y="0"/>
          <a:ext cx="0" cy="0"/>
          <a:chOff x="0" y="0"/>
          <a:chExt cx="0" cy="0"/>
        </a:xfrm>
      </p:grpSpPr>
      <p:pic>
        <p:nvPicPr>
          <p:cNvPr id="1026" name="Picture 6" descr="PPT Template.jpg">
            <a:extLst>
              <a:ext uri="{FF2B5EF4-FFF2-40B4-BE49-F238E27FC236}">
                <a16:creationId xmlns:a16="http://schemas.microsoft.com/office/drawing/2014/main" id="{8AE9D02E-67AB-4C37-B9C2-A01082DCF118}"/>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NWC_Seal_Color.png">
            <a:extLst>
              <a:ext uri="{FF2B5EF4-FFF2-40B4-BE49-F238E27FC236}">
                <a16:creationId xmlns:a16="http://schemas.microsoft.com/office/drawing/2014/main" id="{69397B81-B1AE-4324-ADDB-D3BB83D82E10}"/>
              </a:ext>
            </a:extLst>
          </p:cNvPr>
          <p:cNvPicPr>
            <a:picLocks noChangeAspect="1"/>
          </p:cNvPicPr>
          <p:nvPr userDrawn="1"/>
        </p:nvPicPr>
        <p:blipFill>
          <a:blip r:embed="rId48">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a:extLst>
              <a:ext uri="{FF2B5EF4-FFF2-40B4-BE49-F238E27FC236}">
                <a16:creationId xmlns:a16="http://schemas.microsoft.com/office/drawing/2014/main" id="{DFC06FAA-D96B-48C6-A293-947F56184290}"/>
              </a:ext>
            </a:extLst>
          </p:cNvPr>
          <p:cNvSpPr>
            <a:spLocks noGrp="1" noChangeArrowheads="1"/>
          </p:cNvSpPr>
          <p:nvPr>
            <p:ph type="title"/>
          </p:nvPr>
        </p:nvSpPr>
        <p:spPr bwMode="auto">
          <a:xfrm>
            <a:off x="1447800" y="762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a:extLst>
              <a:ext uri="{FF2B5EF4-FFF2-40B4-BE49-F238E27FC236}">
                <a16:creationId xmlns:a16="http://schemas.microsoft.com/office/drawing/2014/main" id="{CB27C210-B26F-48FA-A28C-7CEF5CBCCCB5}"/>
              </a:ext>
            </a:extLst>
          </p:cNvPr>
          <p:cNvSpPr>
            <a:spLocks noGrp="1" noChangeArrowheads="1"/>
          </p:cNvSpPr>
          <p:nvPr>
            <p:ph type="body" idx="1"/>
          </p:nvPr>
        </p:nvSpPr>
        <p:spPr bwMode="auto">
          <a:xfrm>
            <a:off x="1447800" y="1600200"/>
            <a:ext cx="7239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6E6FF01F-0507-4344-A392-D46C33F6B5D6}"/>
              </a:ext>
            </a:extLst>
          </p:cNvPr>
          <p:cNvSpPr>
            <a:spLocks noGrp="1" noChangeArrowheads="1"/>
          </p:cNvSpPr>
          <p:nvPr>
            <p:ph type="sldNum" sz="quarter" idx="4"/>
          </p:nvPr>
        </p:nvSpPr>
        <p:spPr bwMode="auto">
          <a:xfrm>
            <a:off x="152400" y="6324600"/>
            <a:ext cx="685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cs typeface="Arial" panose="020B0604020202020204" pitchFamily="34" charset="0"/>
              </a:defRPr>
            </a:lvl1pPr>
          </a:lstStyle>
          <a:p>
            <a:pPr>
              <a:defRPr/>
            </a:pPr>
            <a:fld id="{47A0F34A-4F14-4102-B3D1-E759B1DE94C6}"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528945" r:id="rId1"/>
    <p:sldLayoutId id="2147528830" r:id="rId2"/>
    <p:sldLayoutId id="2147528831" r:id="rId3"/>
    <p:sldLayoutId id="2147528832" r:id="rId4"/>
    <p:sldLayoutId id="2147528833" r:id="rId5"/>
    <p:sldLayoutId id="2147528946" r:id="rId6"/>
    <p:sldLayoutId id="2147528834" r:id="rId7"/>
    <p:sldLayoutId id="2147528835" r:id="rId8"/>
    <p:sldLayoutId id="2147528947" r:id="rId9"/>
    <p:sldLayoutId id="2147528948" r:id="rId10"/>
    <p:sldLayoutId id="2147528949" r:id="rId11"/>
    <p:sldLayoutId id="2147528950" r:id="rId12"/>
    <p:sldLayoutId id="2147528951" r:id="rId13"/>
    <p:sldLayoutId id="2147528841" r:id="rId14"/>
    <p:sldLayoutId id="2147528952" r:id="rId15"/>
    <p:sldLayoutId id="2147528953" r:id="rId16"/>
    <p:sldLayoutId id="2147528954" r:id="rId17"/>
    <p:sldLayoutId id="2147528955" r:id="rId18"/>
    <p:sldLayoutId id="2147528956" r:id="rId19"/>
    <p:sldLayoutId id="2147528957" r:id="rId20"/>
    <p:sldLayoutId id="2147528958" r:id="rId21"/>
    <p:sldLayoutId id="2147528959" r:id="rId22"/>
    <p:sldLayoutId id="2147528960" r:id="rId23"/>
    <p:sldLayoutId id="2147528961" r:id="rId24"/>
    <p:sldLayoutId id="2147528962" r:id="rId25"/>
    <p:sldLayoutId id="2147528963" r:id="rId26"/>
    <p:sldLayoutId id="2147528964" r:id="rId27"/>
    <p:sldLayoutId id="2147528965" r:id="rId28"/>
    <p:sldLayoutId id="2147528966" r:id="rId29"/>
    <p:sldLayoutId id="2147528967" r:id="rId30"/>
    <p:sldLayoutId id="2147528968" r:id="rId31"/>
    <p:sldLayoutId id="2147528969" r:id="rId32"/>
    <p:sldLayoutId id="2147528970" r:id="rId33"/>
    <p:sldLayoutId id="2147528971" r:id="rId34"/>
    <p:sldLayoutId id="2147528972" r:id="rId35"/>
    <p:sldLayoutId id="2147528973" r:id="rId36"/>
    <p:sldLayoutId id="2147528974" r:id="rId37"/>
    <p:sldLayoutId id="2147528975" r:id="rId38"/>
    <p:sldLayoutId id="2147528976" r:id="rId39"/>
    <p:sldLayoutId id="2147528977" r:id="rId40"/>
    <p:sldLayoutId id="2147528978" r:id="rId41"/>
    <p:sldLayoutId id="2147528979" r:id="rId42"/>
    <p:sldLayoutId id="2147528980" r:id="rId43"/>
    <p:sldLayoutId id="2147528981" r:id="rId44"/>
    <p:sldLayoutId id="2147528982" r:id="rId45"/>
  </p:sldLayoutIdLst>
  <p:transition/>
  <p:hf hdr="0" ftr="0" dt="0"/>
  <p:txStyles>
    <p:titleStyle>
      <a:lvl1pPr algn="ctr" rtl="0" eaLnBrk="0" fontAlgn="base" hangingPunct="0">
        <a:spcBef>
          <a:spcPct val="0"/>
        </a:spcBef>
        <a:spcAft>
          <a:spcPct val="0"/>
        </a:spcAft>
        <a:defRPr sz="24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2400">
          <a:solidFill>
            <a:schemeClr val="tx1"/>
          </a:solidFill>
          <a:latin typeface="Arial" charset="0"/>
          <a:ea typeface="MS PGothic" pitchFamily="34" charset="-128"/>
          <a:cs typeface="MS PGothic" charset="0"/>
        </a:defRPr>
      </a:lvl2pPr>
      <a:lvl3pPr algn="ctr" rtl="0" eaLnBrk="0" fontAlgn="base" hangingPunct="0">
        <a:spcBef>
          <a:spcPct val="0"/>
        </a:spcBef>
        <a:spcAft>
          <a:spcPct val="0"/>
        </a:spcAft>
        <a:defRPr sz="2400">
          <a:solidFill>
            <a:schemeClr val="tx1"/>
          </a:solidFill>
          <a:latin typeface="Arial" charset="0"/>
          <a:ea typeface="MS PGothic" pitchFamily="34" charset="-128"/>
          <a:cs typeface="MS PGothic" charset="0"/>
        </a:defRPr>
      </a:lvl3pPr>
      <a:lvl4pPr algn="ctr" rtl="0" eaLnBrk="0" fontAlgn="base" hangingPunct="0">
        <a:spcBef>
          <a:spcPct val="0"/>
        </a:spcBef>
        <a:spcAft>
          <a:spcPct val="0"/>
        </a:spcAft>
        <a:defRPr sz="2400">
          <a:solidFill>
            <a:schemeClr val="tx1"/>
          </a:solidFill>
          <a:latin typeface="Arial" charset="0"/>
          <a:ea typeface="MS PGothic" pitchFamily="34" charset="-128"/>
          <a:cs typeface="MS PGothic" charset="0"/>
        </a:defRPr>
      </a:lvl4pPr>
      <a:lvl5pPr algn="ctr" rtl="0" eaLnBrk="0" fontAlgn="base" hangingPunct="0">
        <a:spcBef>
          <a:spcPct val="0"/>
        </a:spcBef>
        <a:spcAft>
          <a:spcPct val="0"/>
        </a:spcAft>
        <a:defRPr sz="2400">
          <a:solidFill>
            <a:schemeClr val="tx1"/>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59E6833D-48A7-4ADD-A580-68EB321BB92F}"/>
              </a:ext>
            </a:extLst>
          </p:cNvPr>
          <p:cNvSpPr>
            <a:spLocks noGrp="1" noChangeArrowheads="1"/>
          </p:cNvSpPr>
          <p:nvPr>
            <p:ph type="body" idx="1"/>
          </p:nvPr>
        </p:nvSpPr>
        <p:spPr bwMode="auto">
          <a:xfrm>
            <a:off x="958850" y="1466850"/>
            <a:ext cx="7712075"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5" name="Rectangle 6">
            <a:extLst>
              <a:ext uri="{FF2B5EF4-FFF2-40B4-BE49-F238E27FC236}">
                <a16:creationId xmlns:a16="http://schemas.microsoft.com/office/drawing/2014/main" id="{2F5A8E8B-8E24-473D-A653-F05037CABDBF}"/>
              </a:ext>
            </a:extLst>
          </p:cNvPr>
          <p:cNvSpPr>
            <a:spLocks noGrp="1" noChangeArrowheads="1"/>
          </p:cNvSpPr>
          <p:nvPr>
            <p:ph type="title"/>
          </p:nvPr>
        </p:nvSpPr>
        <p:spPr bwMode="auto">
          <a:xfrm>
            <a:off x="1219200" y="0"/>
            <a:ext cx="7391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1" compatLnSpc="1">
            <a:prstTxWarp prst="textNoShape">
              <a:avLst/>
            </a:prstTxWarp>
          </a:bodyPr>
          <a:lstStyle/>
          <a:p>
            <a:pPr lvl="0"/>
            <a:r>
              <a:rPr lang="en-US" altLang="en-US"/>
              <a:t>Click to edit Master title style</a:t>
            </a:r>
          </a:p>
        </p:txBody>
      </p:sp>
      <p:sp>
        <p:nvSpPr>
          <p:cNvPr id="11268" name="Rectangle 7">
            <a:extLst>
              <a:ext uri="{FF2B5EF4-FFF2-40B4-BE49-F238E27FC236}">
                <a16:creationId xmlns:a16="http://schemas.microsoft.com/office/drawing/2014/main" id="{67B6A7C8-D3EE-435C-8418-CE5348EC27DA}"/>
              </a:ext>
            </a:extLst>
          </p:cNvPr>
          <p:cNvSpPr>
            <a:spLocks noChangeArrowheads="1"/>
          </p:cNvSpPr>
          <p:nvPr/>
        </p:nvSpPr>
        <p:spPr bwMode="auto">
          <a:xfrm>
            <a:off x="7620000" y="6477000"/>
            <a:ext cx="12763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endParaRPr lang="en-US" altLang="en-US" sz="1800">
              <a:solidFill>
                <a:srgbClr val="000000"/>
              </a:solidFill>
              <a:cs typeface="Arial" pitchFamily="34" charset="0"/>
            </a:endParaRPr>
          </a:p>
        </p:txBody>
      </p:sp>
      <p:pic>
        <p:nvPicPr>
          <p:cNvPr id="3077" name="Picture 8">
            <a:extLst>
              <a:ext uri="{FF2B5EF4-FFF2-40B4-BE49-F238E27FC236}">
                <a16:creationId xmlns:a16="http://schemas.microsoft.com/office/drawing/2014/main" id="{2080500E-09AD-42DE-A993-5A6300570B38}"/>
              </a:ext>
            </a:extLst>
          </p:cNvPr>
          <p:cNvPicPr>
            <a:picLocks noChangeAspect="1" noChangeArrowheads="1"/>
          </p:cNvPicPr>
          <p:nvPr/>
        </p:nvPicPr>
        <p:blipFill>
          <a:blip r:embed="rId15">
            <a:clrChange>
              <a:clrFrom>
                <a:srgbClr val="C6CEC6"/>
              </a:clrFrom>
              <a:clrTo>
                <a:srgbClr val="C6CEC6">
                  <a:alpha val="0"/>
                </a:srgbClr>
              </a:clrTo>
            </a:clrChange>
            <a:extLst>
              <a:ext uri="{28A0092B-C50C-407E-A947-70E740481C1C}">
                <a14:useLocalDpi xmlns:a14="http://schemas.microsoft.com/office/drawing/2010/main" val="0"/>
              </a:ext>
            </a:extLst>
          </a:blip>
          <a:srcRect/>
          <a:stretch>
            <a:fillRect/>
          </a:stretch>
        </p:blipFill>
        <p:spPr bwMode="auto">
          <a:xfrm>
            <a:off x="0" y="0"/>
            <a:ext cx="854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Rectangle 11">
            <a:extLst>
              <a:ext uri="{FF2B5EF4-FFF2-40B4-BE49-F238E27FC236}">
                <a16:creationId xmlns:a16="http://schemas.microsoft.com/office/drawing/2014/main" id="{5FB7EF4D-FCA9-4D7F-BA05-C654F5599E9A}"/>
              </a:ext>
            </a:extLst>
          </p:cNvPr>
          <p:cNvSpPr>
            <a:spLocks noGrp="1" noChangeArrowheads="1"/>
          </p:cNvSpPr>
          <p:nvPr>
            <p:ph type="sldNum" sz="quarter" idx="4"/>
          </p:nvPr>
        </p:nvSpPr>
        <p:spPr bwMode="auto">
          <a:xfrm>
            <a:off x="8077200" y="6569075"/>
            <a:ext cx="1066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64EAACC-3F0F-46B6-AB1E-8859F98ACAE2}" type="slidenum">
              <a:rPr lang="en-US" altLang="en-US"/>
              <a:pPr>
                <a:defRPr/>
              </a:pPr>
              <a:t>‹#›</a:t>
            </a:fld>
            <a:endParaRPr lang="en-US" altLang="en-US"/>
          </a:p>
        </p:txBody>
      </p:sp>
      <p:sp>
        <p:nvSpPr>
          <p:cNvPr id="3084" name="Rectangle 12">
            <a:extLst>
              <a:ext uri="{FF2B5EF4-FFF2-40B4-BE49-F238E27FC236}">
                <a16:creationId xmlns:a16="http://schemas.microsoft.com/office/drawing/2014/main" id="{A0BA0618-75C1-4726-9C85-975861FE566D}"/>
              </a:ext>
            </a:extLst>
          </p:cNvPr>
          <p:cNvSpPr>
            <a:spLocks noChangeArrowheads="1"/>
          </p:cNvSpPr>
          <p:nvPr userDrawn="1"/>
        </p:nvSpPr>
        <p:spPr bwMode="auto">
          <a:xfrm>
            <a:off x="0" y="914400"/>
            <a:ext cx="9144000" cy="95250"/>
          </a:xfrm>
          <a:prstGeom prst="rect">
            <a:avLst/>
          </a:prstGeom>
          <a:solidFill>
            <a:srgbClr val="000066"/>
          </a:solidFill>
          <a:ln w="19050">
            <a:noFill/>
            <a:miter lim="800000"/>
            <a:headEnd/>
            <a:tailEnd/>
          </a:ln>
          <a:effectLst/>
        </p:spPr>
        <p:txBody>
          <a:bodyPr wrap="none" anchor="ctr"/>
          <a:lstStyle/>
          <a:p>
            <a:pPr eaLnBrk="1" hangingPunct="1">
              <a:defRPr/>
            </a:pPr>
            <a:endParaRPr lang="en-US" sz="1800" b="1">
              <a:solidFill>
                <a:srgbClr val="000000"/>
              </a:solidFill>
              <a:effectLst>
                <a:outerShdw blurRad="38100" dist="38100" dir="2700000" algn="tl">
                  <a:srgbClr val="000000">
                    <a:alpha val="43137"/>
                  </a:srgbClr>
                </a:outerShdw>
              </a:effectLst>
              <a:latin typeface="Arial" charset="0"/>
              <a:ea typeface="+mn-ea"/>
              <a:cs typeface="Arial" charset="0"/>
            </a:endParaRPr>
          </a:p>
        </p:txBody>
      </p:sp>
      <p:sp>
        <p:nvSpPr>
          <p:cNvPr id="3085" name="Rectangle 13">
            <a:extLst>
              <a:ext uri="{FF2B5EF4-FFF2-40B4-BE49-F238E27FC236}">
                <a16:creationId xmlns:a16="http://schemas.microsoft.com/office/drawing/2014/main" id="{51C01855-D129-4134-AA46-72FD551908D9}"/>
              </a:ext>
            </a:extLst>
          </p:cNvPr>
          <p:cNvSpPr>
            <a:spLocks noChangeArrowheads="1"/>
          </p:cNvSpPr>
          <p:nvPr userDrawn="1"/>
        </p:nvSpPr>
        <p:spPr bwMode="auto">
          <a:xfrm>
            <a:off x="0" y="990600"/>
            <a:ext cx="9144000" cy="76200"/>
          </a:xfrm>
          <a:prstGeom prst="rect">
            <a:avLst/>
          </a:prstGeom>
          <a:gradFill rotWithShape="1">
            <a:gsLst>
              <a:gs pos="0">
                <a:srgbClr val="FFCC00">
                  <a:gamma/>
                  <a:shade val="46275"/>
                  <a:invGamma/>
                </a:srgbClr>
              </a:gs>
              <a:gs pos="50000">
                <a:srgbClr val="FFCC00"/>
              </a:gs>
              <a:gs pos="100000">
                <a:srgbClr val="FFCC00">
                  <a:gamma/>
                  <a:shade val="46275"/>
                  <a:invGamma/>
                </a:srgbClr>
              </a:gs>
            </a:gsLst>
            <a:lin ang="2700000" scaled="1"/>
          </a:gradFill>
          <a:ln w="19050" algn="ctr">
            <a:noFill/>
            <a:miter lim="800000"/>
            <a:headEnd/>
            <a:tailEnd/>
          </a:ln>
          <a:effectLst/>
        </p:spPr>
        <p:txBody>
          <a:bodyPr wrap="none" anchor="ctr"/>
          <a:lstStyle/>
          <a:p>
            <a:pPr eaLnBrk="1" hangingPunct="1">
              <a:defRPr/>
            </a:pPr>
            <a:endParaRPr lang="en-US" sz="1800" b="1">
              <a:solidFill>
                <a:srgbClr val="000000"/>
              </a:solidFill>
              <a:effectLst>
                <a:outerShdw blurRad="38100" dist="38100" dir="2700000" algn="tl">
                  <a:srgbClr val="000000">
                    <a:alpha val="43137"/>
                  </a:srgbClr>
                </a:outerShdw>
              </a:effectLst>
              <a:latin typeface="Arial" charset="0"/>
              <a:ea typeface="+mn-ea"/>
              <a:cs typeface="Arial" charset="0"/>
            </a:endParaRPr>
          </a:p>
        </p:txBody>
      </p:sp>
      <p:sp>
        <p:nvSpPr>
          <p:cNvPr id="13" name="Text Box 9">
            <a:extLst>
              <a:ext uri="{FF2B5EF4-FFF2-40B4-BE49-F238E27FC236}">
                <a16:creationId xmlns:a16="http://schemas.microsoft.com/office/drawing/2014/main" id="{3F02B006-7040-468A-BB79-5791EA6F45F1}"/>
              </a:ext>
            </a:extLst>
          </p:cNvPr>
          <p:cNvSpPr txBox="1">
            <a:spLocks noChangeArrowheads="1"/>
          </p:cNvSpPr>
          <p:nvPr userDrawn="1"/>
        </p:nvSpPr>
        <p:spPr bwMode="auto">
          <a:xfrm>
            <a:off x="3952875" y="6389688"/>
            <a:ext cx="1238250" cy="3079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en-US" sz="1400" b="1" dirty="0">
                <a:solidFill>
                  <a:srgbClr val="000000"/>
                </a:solidFill>
                <a:ea typeface="+mn-ea"/>
                <a:cs typeface="Arial" charset="0"/>
              </a:rPr>
              <a:t>Unclassified</a:t>
            </a:r>
          </a:p>
        </p:txBody>
      </p:sp>
      <p:sp>
        <p:nvSpPr>
          <p:cNvPr id="11274" name="Rectangle 62">
            <a:extLst>
              <a:ext uri="{FF2B5EF4-FFF2-40B4-BE49-F238E27FC236}">
                <a16:creationId xmlns:a16="http://schemas.microsoft.com/office/drawing/2014/main" id="{88A46042-F3AF-4EBE-BF29-5625EBAD7426}"/>
              </a:ext>
            </a:extLst>
          </p:cNvPr>
          <p:cNvSpPr>
            <a:spLocks noChangeArrowheads="1"/>
          </p:cNvSpPr>
          <p:nvPr userDrawn="1"/>
        </p:nvSpPr>
        <p:spPr bwMode="auto">
          <a:xfrm>
            <a:off x="0" y="6627813"/>
            <a:ext cx="8610600" cy="84137"/>
          </a:xfrm>
          <a:prstGeom prst="rect">
            <a:avLst/>
          </a:prstGeom>
          <a:solidFill>
            <a:srgbClr val="000066"/>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defRPr/>
            </a:pPr>
            <a:endParaRPr lang="en-US" altLang="en-US" sz="1800" b="1" i="1">
              <a:solidFill>
                <a:srgbClr val="000000"/>
              </a:solidFill>
              <a:cs typeface="Times New Roman" pitchFamily="18" charset="0"/>
            </a:endParaRPr>
          </a:p>
        </p:txBody>
      </p:sp>
      <p:sp>
        <p:nvSpPr>
          <p:cNvPr id="15" name="Text Box 51">
            <a:extLst>
              <a:ext uri="{FF2B5EF4-FFF2-40B4-BE49-F238E27FC236}">
                <a16:creationId xmlns:a16="http://schemas.microsoft.com/office/drawing/2014/main" id="{36771845-F36C-4B8D-96F4-973028B2D99B}"/>
              </a:ext>
            </a:extLst>
          </p:cNvPr>
          <p:cNvSpPr txBox="1">
            <a:spLocks noChangeArrowheads="1"/>
          </p:cNvSpPr>
          <p:nvPr userDrawn="1"/>
        </p:nvSpPr>
        <p:spPr bwMode="auto">
          <a:xfrm>
            <a:off x="368300" y="6521450"/>
            <a:ext cx="1828800" cy="212725"/>
          </a:xfrm>
          <a:prstGeom prst="rect">
            <a:avLst/>
          </a:prstGeom>
          <a:solidFill>
            <a:schemeClr val="bg1"/>
          </a:solidFill>
          <a:ln w="57150">
            <a:noFill/>
            <a:miter lim="800000"/>
            <a:headEnd/>
            <a:tailEnd/>
          </a:ln>
          <a:effectLst/>
        </p:spPr>
        <p:txBody>
          <a:bodyPr tIns="0" bIns="0" anchor="ctr" anchorCtr="1">
            <a:spAutoFit/>
          </a:bodyPr>
          <a:lstStyle/>
          <a:p>
            <a:pPr algn="ctr">
              <a:defRPr/>
            </a:pPr>
            <a:r>
              <a:rPr lang="en-US" sz="1400" b="1" i="1" dirty="0">
                <a:solidFill>
                  <a:srgbClr val="000066"/>
                </a:solidFill>
                <a:effectLst>
                  <a:outerShdw blurRad="38100" dist="38100" dir="2700000" algn="tl">
                    <a:srgbClr val="C0C0C0"/>
                  </a:outerShdw>
                </a:effectLst>
                <a:latin typeface="Arial" charset="0"/>
                <a:ea typeface="+mn-ea"/>
                <a:cs typeface="Times New Roman" pitchFamily="18" charset="0"/>
              </a:rPr>
              <a:t>Naval War College</a:t>
            </a:r>
          </a:p>
        </p:txBody>
      </p:sp>
      <p:sp>
        <p:nvSpPr>
          <p:cNvPr id="11276" name="Rectangle 61">
            <a:extLst>
              <a:ext uri="{FF2B5EF4-FFF2-40B4-BE49-F238E27FC236}">
                <a16:creationId xmlns:a16="http://schemas.microsoft.com/office/drawing/2014/main" id="{54EF44D8-311A-4CBD-9082-5B591EF79278}"/>
              </a:ext>
            </a:extLst>
          </p:cNvPr>
          <p:cNvSpPr>
            <a:spLocks noChangeArrowheads="1"/>
          </p:cNvSpPr>
          <p:nvPr userDrawn="1"/>
        </p:nvSpPr>
        <p:spPr bwMode="auto">
          <a:xfrm>
            <a:off x="0" y="6734175"/>
            <a:ext cx="8610600" cy="55563"/>
          </a:xfrm>
          <a:prstGeom prst="rect">
            <a:avLst/>
          </a:prstGeom>
          <a:gradFill rotWithShape="1">
            <a:gsLst>
              <a:gs pos="0">
                <a:srgbClr val="765E00"/>
              </a:gs>
              <a:gs pos="50000">
                <a:srgbClr val="FFCC00"/>
              </a:gs>
              <a:gs pos="100000">
                <a:srgbClr val="765E00"/>
              </a:gs>
            </a:gsLst>
            <a:lin ang="27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defRPr/>
            </a:pPr>
            <a:endParaRPr lang="en-US" altLang="en-US" sz="1800" b="1" i="1">
              <a:solidFill>
                <a:srgbClr val="000000"/>
              </a:solidFill>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528881" r:id="rId1"/>
    <p:sldLayoutId id="2147528882" r:id="rId2"/>
    <p:sldLayoutId id="2147528883" r:id="rId3"/>
    <p:sldLayoutId id="2147528884" r:id="rId4"/>
    <p:sldLayoutId id="2147528885" r:id="rId5"/>
    <p:sldLayoutId id="2147528886" r:id="rId6"/>
    <p:sldLayoutId id="2147528887" r:id="rId7"/>
    <p:sldLayoutId id="2147528888" r:id="rId8"/>
    <p:sldLayoutId id="2147528889" r:id="rId9"/>
    <p:sldLayoutId id="2147528890" r:id="rId10"/>
    <p:sldLayoutId id="2147528891" r:id="rId11"/>
    <p:sldLayoutId id="2147528892" r:id="rId12"/>
    <p:sldLayoutId id="2147528893" r:id="rId13"/>
  </p:sldLayoutIdLst>
  <p:transition/>
  <p:hf hdr="0" ftr="0" dt="0"/>
  <p:txStyles>
    <p:titleStyle>
      <a:lvl1pPr algn="ctr" rtl="0" eaLnBrk="0" fontAlgn="base" hangingPunct="0">
        <a:spcBef>
          <a:spcPct val="0"/>
        </a:spcBef>
        <a:spcAft>
          <a:spcPct val="0"/>
        </a:spcAft>
        <a:defRPr sz="3600" b="1">
          <a:solidFill>
            <a:srgbClr val="000000"/>
          </a:solidFill>
          <a:latin typeface="+mj-lt"/>
          <a:ea typeface="+mj-ea"/>
          <a:cs typeface="Times New Roman" pitchFamily="18" charset="0"/>
        </a:defRPr>
      </a:lvl1pPr>
      <a:lvl2pPr algn="ctr" rtl="0" eaLnBrk="0" fontAlgn="base" hangingPunct="0">
        <a:spcBef>
          <a:spcPct val="0"/>
        </a:spcBef>
        <a:spcAft>
          <a:spcPct val="0"/>
        </a:spcAft>
        <a:defRPr sz="3600" b="1">
          <a:solidFill>
            <a:srgbClr val="000000"/>
          </a:solidFill>
          <a:latin typeface="Calibri" pitchFamily="34" charset="0"/>
          <a:cs typeface="Times New Roman" pitchFamily="18" charset="0"/>
        </a:defRPr>
      </a:lvl2pPr>
      <a:lvl3pPr algn="ctr" rtl="0" eaLnBrk="0" fontAlgn="base" hangingPunct="0">
        <a:spcBef>
          <a:spcPct val="0"/>
        </a:spcBef>
        <a:spcAft>
          <a:spcPct val="0"/>
        </a:spcAft>
        <a:defRPr sz="3600" b="1">
          <a:solidFill>
            <a:srgbClr val="000000"/>
          </a:solidFill>
          <a:latin typeface="Calibri" pitchFamily="34" charset="0"/>
          <a:cs typeface="Times New Roman" pitchFamily="18" charset="0"/>
        </a:defRPr>
      </a:lvl3pPr>
      <a:lvl4pPr algn="ctr" rtl="0" eaLnBrk="0" fontAlgn="base" hangingPunct="0">
        <a:spcBef>
          <a:spcPct val="0"/>
        </a:spcBef>
        <a:spcAft>
          <a:spcPct val="0"/>
        </a:spcAft>
        <a:defRPr sz="3600" b="1">
          <a:solidFill>
            <a:srgbClr val="000000"/>
          </a:solidFill>
          <a:latin typeface="Calibri" pitchFamily="34" charset="0"/>
          <a:cs typeface="Times New Roman" pitchFamily="18" charset="0"/>
        </a:defRPr>
      </a:lvl4pPr>
      <a:lvl5pPr algn="ctr" rtl="0" eaLnBrk="0" fontAlgn="base" hangingPunct="0">
        <a:spcBef>
          <a:spcPct val="0"/>
        </a:spcBef>
        <a:spcAft>
          <a:spcPct val="0"/>
        </a:spcAft>
        <a:defRPr sz="3600" b="1">
          <a:solidFill>
            <a:srgbClr val="000000"/>
          </a:solidFill>
          <a:latin typeface="Calibri" pitchFamily="34" charset="0"/>
          <a:cs typeface="Times New Roman" pitchFamily="18" charset="0"/>
        </a:defRPr>
      </a:lvl5pPr>
      <a:lvl6pPr marL="457200" algn="ctr" rtl="0" fontAlgn="base">
        <a:spcBef>
          <a:spcPct val="0"/>
        </a:spcBef>
        <a:spcAft>
          <a:spcPct val="0"/>
        </a:spcAft>
        <a:defRPr sz="4000" b="1" i="1">
          <a:solidFill>
            <a:srgbClr val="000000"/>
          </a:solidFill>
          <a:latin typeface="Arial" charset="0"/>
        </a:defRPr>
      </a:lvl6pPr>
      <a:lvl7pPr marL="914400" algn="ctr" rtl="0" fontAlgn="base">
        <a:spcBef>
          <a:spcPct val="0"/>
        </a:spcBef>
        <a:spcAft>
          <a:spcPct val="0"/>
        </a:spcAft>
        <a:defRPr sz="4000" b="1" i="1">
          <a:solidFill>
            <a:srgbClr val="000000"/>
          </a:solidFill>
          <a:latin typeface="Arial" charset="0"/>
        </a:defRPr>
      </a:lvl7pPr>
      <a:lvl8pPr marL="1371600" algn="ctr" rtl="0" fontAlgn="base">
        <a:spcBef>
          <a:spcPct val="0"/>
        </a:spcBef>
        <a:spcAft>
          <a:spcPct val="0"/>
        </a:spcAft>
        <a:defRPr sz="4000" b="1" i="1">
          <a:solidFill>
            <a:srgbClr val="000000"/>
          </a:solidFill>
          <a:latin typeface="Arial" charset="0"/>
        </a:defRPr>
      </a:lvl8pPr>
      <a:lvl9pPr marL="1828800" algn="ctr" rtl="0" fontAlgn="base">
        <a:spcBef>
          <a:spcPct val="0"/>
        </a:spcBef>
        <a:spcAft>
          <a:spcPct val="0"/>
        </a:spcAft>
        <a:defRPr sz="4000" b="1" i="1">
          <a:solidFill>
            <a:srgbClr val="000000"/>
          </a:solidFill>
          <a:latin typeface="Arial" charset="0"/>
        </a:defRPr>
      </a:lvl9pPr>
    </p:titleStyle>
    <p:bodyStyle>
      <a:lvl1pPr marL="457200" indent="-457200" algn="l" rtl="0" eaLnBrk="0" fontAlgn="base" hangingPunct="0">
        <a:spcBef>
          <a:spcPct val="20000"/>
        </a:spcBef>
        <a:spcAft>
          <a:spcPct val="0"/>
        </a:spcAft>
        <a:buSzPct val="75000"/>
        <a:buFont typeface="Wingdings" panose="05000000000000000000" pitchFamily="2" charset="2"/>
        <a:buChar char="§"/>
        <a:defRPr sz="2400" b="1">
          <a:solidFill>
            <a:schemeClr val="tx1"/>
          </a:solidFill>
          <a:latin typeface="+mn-lt"/>
          <a:ea typeface="+mn-ea"/>
          <a:cs typeface="+mn-cs"/>
        </a:defRPr>
      </a:lvl1pPr>
      <a:lvl2pPr marL="914400" indent="-457200" algn="l" rtl="0" eaLnBrk="0" fontAlgn="base" hangingPunct="0">
        <a:spcBef>
          <a:spcPct val="20000"/>
        </a:spcBef>
        <a:spcAft>
          <a:spcPct val="0"/>
        </a:spcAft>
        <a:buSzPct val="75000"/>
        <a:buFont typeface="Calibri" panose="020F0502020204030204" pitchFamily="34" charset="0"/>
        <a:buChar char="⁻"/>
        <a:defRPr sz="2000" b="1">
          <a:solidFill>
            <a:schemeClr val="tx1"/>
          </a:solidFill>
          <a:latin typeface="+mn-lt"/>
        </a:defRPr>
      </a:lvl2pPr>
      <a:lvl3pPr marL="1257300" indent="-342900" algn="l" rtl="0" eaLnBrk="0" fontAlgn="base" hangingPunct="0">
        <a:spcBef>
          <a:spcPct val="20000"/>
        </a:spcBef>
        <a:spcAft>
          <a:spcPct val="0"/>
        </a:spcAft>
        <a:buSzPct val="75000"/>
        <a:buFont typeface="Calibri" panose="020F0502020204030204" pitchFamily="34" charset="0"/>
        <a:buChar char="⁻"/>
        <a:defRPr sz="2000" b="1">
          <a:solidFill>
            <a:schemeClr val="tx1"/>
          </a:solidFill>
          <a:latin typeface="+mn-lt"/>
        </a:defRPr>
      </a:lvl3pPr>
      <a:lvl4pPr marL="1714500" indent="-342900" algn="l" rtl="0" eaLnBrk="0" fontAlgn="base" hangingPunct="0">
        <a:spcBef>
          <a:spcPct val="20000"/>
        </a:spcBef>
        <a:spcAft>
          <a:spcPct val="0"/>
        </a:spcAft>
        <a:buSzPct val="75000"/>
        <a:buFont typeface="Calibri" panose="020F0502020204030204" pitchFamily="34" charset="0"/>
        <a:buChar char="⁻"/>
        <a:defRPr sz="2000" b="1">
          <a:solidFill>
            <a:schemeClr val="tx1"/>
          </a:solidFill>
          <a:latin typeface="+mn-lt"/>
        </a:defRPr>
      </a:lvl4pPr>
      <a:lvl5pPr marL="2171700" indent="-342900" algn="l" rtl="0" eaLnBrk="0" fontAlgn="base" hangingPunct="0">
        <a:spcBef>
          <a:spcPct val="20000"/>
        </a:spcBef>
        <a:spcAft>
          <a:spcPct val="0"/>
        </a:spcAft>
        <a:buSzPct val="75000"/>
        <a:buFont typeface="Calibri" panose="020F0502020204030204" pitchFamily="34" charset="0"/>
        <a:buChar char="⁻"/>
        <a:defRPr sz="2000" b="1">
          <a:solidFill>
            <a:schemeClr val="tx1"/>
          </a:solidFill>
          <a:latin typeface="+mn-lt"/>
        </a:defRPr>
      </a:lvl5pPr>
      <a:lvl6pPr marL="2514600" indent="-228600" algn="l" rtl="0" fontAlgn="base">
        <a:spcBef>
          <a:spcPct val="20000"/>
        </a:spcBef>
        <a:spcAft>
          <a:spcPct val="0"/>
        </a:spcAft>
        <a:buClr>
          <a:schemeClr val="tx1"/>
        </a:buClr>
        <a:buSzPct val="75000"/>
        <a:buChar char="•"/>
        <a:defRPr sz="2000" b="1" i="1">
          <a:solidFill>
            <a:srgbClr val="232323"/>
          </a:solidFill>
          <a:latin typeface="+mn-lt"/>
        </a:defRPr>
      </a:lvl6pPr>
      <a:lvl7pPr marL="2971800" indent="-228600" algn="l" rtl="0" fontAlgn="base">
        <a:spcBef>
          <a:spcPct val="20000"/>
        </a:spcBef>
        <a:spcAft>
          <a:spcPct val="0"/>
        </a:spcAft>
        <a:buClr>
          <a:schemeClr val="tx1"/>
        </a:buClr>
        <a:buSzPct val="75000"/>
        <a:buChar char="•"/>
        <a:defRPr sz="2000" b="1" i="1">
          <a:solidFill>
            <a:srgbClr val="232323"/>
          </a:solidFill>
          <a:latin typeface="+mn-lt"/>
        </a:defRPr>
      </a:lvl7pPr>
      <a:lvl8pPr marL="3429000" indent="-228600" algn="l" rtl="0" fontAlgn="base">
        <a:spcBef>
          <a:spcPct val="20000"/>
        </a:spcBef>
        <a:spcAft>
          <a:spcPct val="0"/>
        </a:spcAft>
        <a:buClr>
          <a:schemeClr val="tx1"/>
        </a:buClr>
        <a:buSzPct val="75000"/>
        <a:buChar char="•"/>
        <a:defRPr sz="2000" b="1" i="1">
          <a:solidFill>
            <a:srgbClr val="232323"/>
          </a:solidFill>
          <a:latin typeface="+mn-lt"/>
        </a:defRPr>
      </a:lvl8pPr>
      <a:lvl9pPr marL="3886200" indent="-228600" algn="l" rtl="0" fontAlgn="base">
        <a:spcBef>
          <a:spcPct val="20000"/>
        </a:spcBef>
        <a:spcAft>
          <a:spcPct val="0"/>
        </a:spcAft>
        <a:buClr>
          <a:schemeClr val="tx1"/>
        </a:buClr>
        <a:buSzPct val="75000"/>
        <a:buChar char="•"/>
        <a:defRPr sz="2000" b="1" i="1">
          <a:solidFill>
            <a:srgbClr val="23232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4B67"/>
        </a:solidFill>
        <a:effectLst/>
      </p:bgPr>
    </p:bg>
    <p:spTree>
      <p:nvGrpSpPr>
        <p:cNvPr id="1" name=""/>
        <p:cNvGrpSpPr/>
        <p:nvPr/>
      </p:nvGrpSpPr>
      <p:grpSpPr>
        <a:xfrm>
          <a:off x="0" y="0"/>
          <a:ext cx="0" cy="0"/>
          <a:chOff x="0" y="0"/>
          <a:chExt cx="0" cy="0"/>
        </a:xfrm>
      </p:grpSpPr>
      <p:pic>
        <p:nvPicPr>
          <p:cNvPr id="4098" name="Picture 6" descr="PPT Template.jpg">
            <a:extLst>
              <a:ext uri="{FF2B5EF4-FFF2-40B4-BE49-F238E27FC236}">
                <a16:creationId xmlns:a16="http://schemas.microsoft.com/office/drawing/2014/main" id="{34DD9532-21C9-456E-99B5-061A0E5493F0}"/>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descr="NWC_Seal_Color.png">
            <a:extLst>
              <a:ext uri="{FF2B5EF4-FFF2-40B4-BE49-F238E27FC236}">
                <a16:creationId xmlns:a16="http://schemas.microsoft.com/office/drawing/2014/main" id="{573AFE88-864F-4DD8-8D9B-E37EDFC19796}"/>
              </a:ext>
            </a:extLst>
          </p:cNvPr>
          <p:cNvPicPr>
            <a:picLocks noChangeAspect="1"/>
          </p:cNvPicPr>
          <p:nvPr userDrawn="1"/>
        </p:nvPicPr>
        <p:blipFill>
          <a:blip r:embed="rId48">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2">
            <a:extLst>
              <a:ext uri="{FF2B5EF4-FFF2-40B4-BE49-F238E27FC236}">
                <a16:creationId xmlns:a16="http://schemas.microsoft.com/office/drawing/2014/main" id="{CA76FED3-50C6-4B7B-B724-102BDBE3BC71}"/>
              </a:ext>
            </a:extLst>
          </p:cNvPr>
          <p:cNvSpPr>
            <a:spLocks noGrp="1" noChangeArrowheads="1"/>
          </p:cNvSpPr>
          <p:nvPr>
            <p:ph type="title"/>
          </p:nvPr>
        </p:nvSpPr>
        <p:spPr bwMode="auto">
          <a:xfrm>
            <a:off x="1447800" y="762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1" name="Rectangle 3">
            <a:extLst>
              <a:ext uri="{FF2B5EF4-FFF2-40B4-BE49-F238E27FC236}">
                <a16:creationId xmlns:a16="http://schemas.microsoft.com/office/drawing/2014/main" id="{BB15DE10-4E3C-47B9-9B98-F8A368BED523}"/>
              </a:ext>
            </a:extLst>
          </p:cNvPr>
          <p:cNvSpPr>
            <a:spLocks noGrp="1" noChangeArrowheads="1"/>
          </p:cNvSpPr>
          <p:nvPr>
            <p:ph type="body" idx="1"/>
          </p:nvPr>
        </p:nvSpPr>
        <p:spPr bwMode="auto">
          <a:xfrm>
            <a:off x="1447800" y="1600200"/>
            <a:ext cx="7239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F25F1892-DF56-4DF5-805B-9479A348B835}"/>
              </a:ext>
            </a:extLst>
          </p:cNvPr>
          <p:cNvSpPr>
            <a:spLocks noGrp="1" noChangeArrowheads="1"/>
          </p:cNvSpPr>
          <p:nvPr>
            <p:ph type="sldNum" sz="quarter" idx="4"/>
          </p:nvPr>
        </p:nvSpPr>
        <p:spPr bwMode="auto">
          <a:xfrm>
            <a:off x="152400" y="6324600"/>
            <a:ext cx="685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cs typeface="Arial" panose="020B0604020202020204" pitchFamily="34" charset="0"/>
              </a:defRPr>
            </a:lvl1pPr>
          </a:lstStyle>
          <a:p>
            <a:pPr>
              <a:defRPr/>
            </a:pPr>
            <a:fld id="{7BF04F19-59C8-4DD2-9BD6-4641D8944448}"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528994" r:id="rId1"/>
    <p:sldLayoutId id="2147528894" r:id="rId2"/>
    <p:sldLayoutId id="2147528895" r:id="rId3"/>
    <p:sldLayoutId id="2147528896" r:id="rId4"/>
    <p:sldLayoutId id="2147528897" r:id="rId5"/>
    <p:sldLayoutId id="2147528995" r:id="rId6"/>
    <p:sldLayoutId id="2147528898" r:id="rId7"/>
    <p:sldLayoutId id="2147528899" r:id="rId8"/>
    <p:sldLayoutId id="2147528996" r:id="rId9"/>
    <p:sldLayoutId id="2147528997" r:id="rId10"/>
    <p:sldLayoutId id="2147528998" r:id="rId11"/>
    <p:sldLayoutId id="2147528999" r:id="rId12"/>
    <p:sldLayoutId id="2147529000" r:id="rId13"/>
    <p:sldLayoutId id="2147528905" r:id="rId14"/>
    <p:sldLayoutId id="2147529001" r:id="rId15"/>
    <p:sldLayoutId id="2147529002" r:id="rId16"/>
    <p:sldLayoutId id="2147529003" r:id="rId17"/>
    <p:sldLayoutId id="2147529004" r:id="rId18"/>
    <p:sldLayoutId id="2147529005" r:id="rId19"/>
    <p:sldLayoutId id="2147529006" r:id="rId20"/>
    <p:sldLayoutId id="2147529007" r:id="rId21"/>
    <p:sldLayoutId id="2147529008" r:id="rId22"/>
    <p:sldLayoutId id="2147529009" r:id="rId23"/>
    <p:sldLayoutId id="2147529010" r:id="rId24"/>
    <p:sldLayoutId id="2147529011" r:id="rId25"/>
    <p:sldLayoutId id="2147529012" r:id="rId26"/>
    <p:sldLayoutId id="2147529013" r:id="rId27"/>
    <p:sldLayoutId id="2147529014" r:id="rId28"/>
    <p:sldLayoutId id="2147529015" r:id="rId29"/>
    <p:sldLayoutId id="2147529016" r:id="rId30"/>
    <p:sldLayoutId id="2147529017" r:id="rId31"/>
    <p:sldLayoutId id="2147529018" r:id="rId32"/>
    <p:sldLayoutId id="2147529019" r:id="rId33"/>
    <p:sldLayoutId id="2147529020" r:id="rId34"/>
    <p:sldLayoutId id="2147529021" r:id="rId35"/>
    <p:sldLayoutId id="2147529022" r:id="rId36"/>
    <p:sldLayoutId id="2147529023" r:id="rId37"/>
    <p:sldLayoutId id="2147529024" r:id="rId38"/>
    <p:sldLayoutId id="2147529025" r:id="rId39"/>
    <p:sldLayoutId id="2147529026" r:id="rId40"/>
    <p:sldLayoutId id="2147529027" r:id="rId41"/>
    <p:sldLayoutId id="2147529028" r:id="rId42"/>
    <p:sldLayoutId id="2147529029" r:id="rId43"/>
    <p:sldLayoutId id="2147529030" r:id="rId44"/>
    <p:sldLayoutId id="2147529031" r:id="rId45"/>
  </p:sldLayoutIdLst>
  <p:transition/>
  <p:hf hdr="0" ftr="0" dt="0"/>
  <p:txStyles>
    <p:titleStyle>
      <a:lvl1pPr algn="ctr" rtl="0" eaLnBrk="0" fontAlgn="base" hangingPunct="0">
        <a:spcBef>
          <a:spcPct val="0"/>
        </a:spcBef>
        <a:spcAft>
          <a:spcPct val="0"/>
        </a:spcAft>
        <a:defRPr sz="24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2400">
          <a:solidFill>
            <a:schemeClr val="tx1"/>
          </a:solidFill>
          <a:latin typeface="Arial" charset="0"/>
          <a:ea typeface="MS PGothic" pitchFamily="34" charset="-128"/>
          <a:cs typeface="MS PGothic" charset="0"/>
        </a:defRPr>
      </a:lvl2pPr>
      <a:lvl3pPr algn="ctr" rtl="0" eaLnBrk="0" fontAlgn="base" hangingPunct="0">
        <a:spcBef>
          <a:spcPct val="0"/>
        </a:spcBef>
        <a:spcAft>
          <a:spcPct val="0"/>
        </a:spcAft>
        <a:defRPr sz="2400">
          <a:solidFill>
            <a:schemeClr val="tx1"/>
          </a:solidFill>
          <a:latin typeface="Arial" charset="0"/>
          <a:ea typeface="MS PGothic" pitchFamily="34" charset="-128"/>
          <a:cs typeface="MS PGothic" charset="0"/>
        </a:defRPr>
      </a:lvl3pPr>
      <a:lvl4pPr algn="ctr" rtl="0" eaLnBrk="0" fontAlgn="base" hangingPunct="0">
        <a:spcBef>
          <a:spcPct val="0"/>
        </a:spcBef>
        <a:spcAft>
          <a:spcPct val="0"/>
        </a:spcAft>
        <a:defRPr sz="2400">
          <a:solidFill>
            <a:schemeClr val="tx1"/>
          </a:solidFill>
          <a:latin typeface="Arial" charset="0"/>
          <a:ea typeface="MS PGothic" pitchFamily="34" charset="-128"/>
          <a:cs typeface="MS PGothic" charset="0"/>
        </a:defRPr>
      </a:lvl4pPr>
      <a:lvl5pPr algn="ctr" rtl="0" eaLnBrk="0" fontAlgn="base" hangingPunct="0">
        <a:spcBef>
          <a:spcPct val="0"/>
        </a:spcBef>
        <a:spcAft>
          <a:spcPct val="0"/>
        </a:spcAft>
        <a:defRPr sz="2400">
          <a:solidFill>
            <a:schemeClr val="tx1"/>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oleObject" Target="../embeddings/oleObject1.bin"/><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10.jpe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2.pn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1.png"/><Relationship Id="rId9" Type="http://schemas.openxmlformats.org/officeDocument/2006/relationships/image" Target="../media/image15.jpeg"/><Relationship Id="rId14" Type="http://schemas.openxmlformats.org/officeDocument/2006/relationships/image" Target="../media/image20.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73.jpe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6" descr="PPT Template cover slide.jpg">
            <a:extLst>
              <a:ext uri="{FF2B5EF4-FFF2-40B4-BE49-F238E27FC236}">
                <a16:creationId xmlns:a16="http://schemas.microsoft.com/office/drawing/2014/main" id="{ADE49436-810F-419A-9699-C6765BE659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7" descr="white_transparent.gif">
            <a:extLst>
              <a:ext uri="{FF2B5EF4-FFF2-40B4-BE49-F238E27FC236}">
                <a16:creationId xmlns:a16="http://schemas.microsoft.com/office/drawing/2014/main" id="{DAD0833C-CD05-4CB9-B1AD-59B4A1AD48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3288" y="228600"/>
            <a:ext cx="2271712"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2">
            <a:extLst>
              <a:ext uri="{FF2B5EF4-FFF2-40B4-BE49-F238E27FC236}">
                <a16:creationId xmlns:a16="http://schemas.microsoft.com/office/drawing/2014/main" id="{202A466D-033D-4D0E-A0F3-9D2900C5E5A8}"/>
              </a:ext>
            </a:extLst>
          </p:cNvPr>
          <p:cNvSpPr>
            <a:spLocks noChangeArrowheads="1"/>
          </p:cNvSpPr>
          <p:nvPr/>
        </p:nvSpPr>
        <p:spPr bwMode="auto">
          <a:xfrm>
            <a:off x="762000" y="1676400"/>
            <a:ext cx="335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endParaRPr lang="en-US" altLang="en-US" sz="2400">
              <a:solidFill>
                <a:srgbClr val="FFFFFF"/>
              </a:solidFill>
              <a:cs typeface="Arial" panose="020B0604020202020204" pitchFamily="34" charset="0"/>
            </a:endParaRPr>
          </a:p>
          <a:p>
            <a:pPr algn="ctr" eaLnBrk="1" hangingPunct="1">
              <a:spcBef>
                <a:spcPct val="0"/>
              </a:spcBef>
              <a:buFontTx/>
              <a:buNone/>
            </a:pPr>
            <a:endParaRPr lang="en-US" altLang="en-US" sz="2400">
              <a:solidFill>
                <a:srgbClr val="262673"/>
              </a:solidFill>
              <a:cs typeface="Arial" panose="020B0604020202020204" pitchFamily="34" charset="0"/>
            </a:endParaRPr>
          </a:p>
        </p:txBody>
      </p:sp>
      <p:sp>
        <p:nvSpPr>
          <p:cNvPr id="14" name="TextBox 13">
            <a:extLst>
              <a:ext uri="{FF2B5EF4-FFF2-40B4-BE49-F238E27FC236}">
                <a16:creationId xmlns:a16="http://schemas.microsoft.com/office/drawing/2014/main" id="{9BCE38CE-AEE0-4DD8-9F11-CC8DBD87408E}"/>
              </a:ext>
            </a:extLst>
          </p:cNvPr>
          <p:cNvSpPr txBox="1"/>
          <p:nvPr/>
        </p:nvSpPr>
        <p:spPr>
          <a:xfrm>
            <a:off x="381000" y="1981200"/>
            <a:ext cx="8382000" cy="584775"/>
          </a:xfrm>
          <a:prstGeom prst="rect">
            <a:avLst/>
          </a:prstGeom>
          <a:solidFill>
            <a:srgbClr val="FFFFFF">
              <a:alpha val="16078"/>
            </a:srgbClr>
          </a:solidFill>
          <a:effectLst>
            <a:glow rad="139700">
              <a:schemeClr val="accent4">
                <a:satMod val="175000"/>
                <a:alpha val="40000"/>
              </a:schemeClr>
            </a:glow>
            <a:innerShdw blurRad="63500" dist="50800" dir="5400000">
              <a:prstClr val="black">
                <a:alpha val="50000"/>
              </a:prstClr>
            </a:innerShdw>
          </a:effectLst>
        </p:spPr>
        <p:style>
          <a:lnRef idx="0">
            <a:schemeClr val="accent3"/>
          </a:lnRef>
          <a:fillRef idx="1003">
            <a:schemeClr val="lt1"/>
          </a:fillRef>
          <a:effectRef idx="3">
            <a:schemeClr val="accent3"/>
          </a:effectRef>
          <a:fontRef idx="minor">
            <a:schemeClr val="lt1"/>
          </a:fontRef>
        </p:style>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defRPr/>
            </a:pPr>
            <a:r>
              <a:rPr lang="en-US" altLang="en-US" sz="3200" dirty="0">
                <a:solidFill>
                  <a:srgbClr val="FFFFFF"/>
                </a:solidFill>
                <a:effectLst>
                  <a:outerShdw blurRad="38100" dist="38100" dir="2700000" algn="tl">
                    <a:srgbClr val="000000"/>
                  </a:outerShdw>
                </a:effectLst>
                <a:cs typeface="Times New Roman" pitchFamily="18" charset="0"/>
              </a:rPr>
              <a:t>A Professional Military Education Institution</a:t>
            </a:r>
          </a:p>
        </p:txBody>
      </p:sp>
      <p:sp>
        <p:nvSpPr>
          <p:cNvPr id="96264" name="TextBox 2">
            <a:extLst>
              <a:ext uri="{FF2B5EF4-FFF2-40B4-BE49-F238E27FC236}">
                <a16:creationId xmlns:a16="http://schemas.microsoft.com/office/drawing/2014/main" id="{393F8920-F977-4CD1-A670-EFC964AA684F}"/>
              </a:ext>
            </a:extLst>
          </p:cNvPr>
          <p:cNvSpPr txBox="1">
            <a:spLocks noChangeArrowheads="1"/>
          </p:cNvSpPr>
          <p:nvPr/>
        </p:nvSpPr>
        <p:spPr bwMode="auto">
          <a:xfrm>
            <a:off x="160338" y="568007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400" dirty="0">
                <a:solidFill>
                  <a:srgbClr val="FFFFFF"/>
                </a:solidFill>
              </a:rPr>
              <a:t>Post-Graduate Education and Professional Development</a:t>
            </a:r>
          </a:p>
          <a:p>
            <a:pPr algn="ctr" eaLnBrk="1" hangingPunct="1">
              <a:spcBef>
                <a:spcPct val="0"/>
              </a:spcBef>
              <a:buFontTx/>
              <a:buNone/>
            </a:pPr>
            <a:r>
              <a:rPr lang="en-US" altLang="en-US" sz="2400" dirty="0">
                <a:solidFill>
                  <a:srgbClr val="FFFFFF"/>
                </a:solidFill>
              </a:rPr>
              <a:t>NNOA - 27 July 2017</a:t>
            </a:r>
          </a:p>
        </p:txBody>
      </p:sp>
      <p:pic>
        <p:nvPicPr>
          <p:cNvPr id="96265" name="Picture 1">
            <a:extLst>
              <a:ext uri="{FF2B5EF4-FFF2-40B4-BE49-F238E27FC236}">
                <a16:creationId xmlns:a16="http://schemas.microsoft.com/office/drawing/2014/main" id="{2DB7CB4F-2F15-4FFC-8794-8B20CDBFD4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3" y="3124200"/>
            <a:ext cx="9144001"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Slide Number Placeholder 1">
            <a:extLst>
              <a:ext uri="{FF2B5EF4-FFF2-40B4-BE49-F238E27FC236}">
                <a16:creationId xmlns:a16="http://schemas.microsoft.com/office/drawing/2014/main" id="{90488CD6-AB82-4ADE-9E62-0CC9B9BE212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7417D750-4530-49F9-8D03-E87D70F4EC3B}" type="slidenum">
              <a:rPr lang="en-US" altLang="en-US" sz="1400" smtClean="0">
                <a:solidFill>
                  <a:srgbClr val="FFFFFF"/>
                </a:solidFill>
              </a:rPr>
              <a:pPr>
                <a:spcBef>
                  <a:spcPct val="0"/>
                </a:spcBef>
                <a:buFontTx/>
                <a:buNone/>
              </a:pPr>
              <a:t>1</a:t>
            </a:fld>
            <a:endParaRPr lang="en-US" altLang="en-US" sz="1400">
              <a:solidFill>
                <a:srgbClr val="FFFFFF"/>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hape 1103">
            <a:extLst>
              <a:ext uri="{FF2B5EF4-FFF2-40B4-BE49-F238E27FC236}">
                <a16:creationId xmlns:a16="http://schemas.microsoft.com/office/drawing/2014/main" id="{E8AA2C38-162F-4427-8157-D9DC5EB5AE07}"/>
              </a:ext>
            </a:extLst>
          </p:cNvPr>
          <p:cNvSpPr txBox="1">
            <a:spLocks noChangeArrowheads="1"/>
          </p:cNvSpPr>
          <p:nvPr/>
        </p:nvSpPr>
        <p:spPr bwMode="auto">
          <a:xfrm>
            <a:off x="2433638" y="247650"/>
            <a:ext cx="450056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SzPct val="25000"/>
              <a:buFontTx/>
              <a:buNone/>
              <a:defRPr/>
            </a:pPr>
            <a:r>
              <a:rPr lang="en-US" altLang="en-US" b="1" dirty="0">
                <a:solidFill>
                  <a:srgbClr val="FFD243"/>
                </a:solidFill>
                <a:latin typeface="Times New Roman" pitchFamily="18" charset="0"/>
                <a:cs typeface="Times New Roman" pitchFamily="18" charset="0"/>
                <a:sym typeface="Times New Roman" pitchFamily="18" charset="0"/>
              </a:rPr>
              <a:t>Senior-level Course</a:t>
            </a:r>
          </a:p>
        </p:txBody>
      </p:sp>
      <p:grpSp>
        <p:nvGrpSpPr>
          <p:cNvPr id="114691" name="Shape 1105">
            <a:extLst>
              <a:ext uri="{FF2B5EF4-FFF2-40B4-BE49-F238E27FC236}">
                <a16:creationId xmlns:a16="http://schemas.microsoft.com/office/drawing/2014/main" id="{9176AB49-36B0-4380-B187-FD2E7307C9C3}"/>
              </a:ext>
            </a:extLst>
          </p:cNvPr>
          <p:cNvGrpSpPr>
            <a:grpSpLocks/>
          </p:cNvGrpSpPr>
          <p:nvPr/>
        </p:nvGrpSpPr>
        <p:grpSpPr bwMode="auto">
          <a:xfrm>
            <a:off x="1301750" y="1684338"/>
            <a:ext cx="7537450" cy="576262"/>
            <a:chOff x="519" y="2231"/>
            <a:chExt cx="5585" cy="427"/>
          </a:xfrm>
        </p:grpSpPr>
        <p:cxnSp>
          <p:nvCxnSpPr>
            <p:cNvPr id="114717" name="Shape 1106">
              <a:extLst>
                <a:ext uri="{FF2B5EF4-FFF2-40B4-BE49-F238E27FC236}">
                  <a16:creationId xmlns:a16="http://schemas.microsoft.com/office/drawing/2014/main" id="{51B2B591-A930-494A-9303-9B4E12F5038F}"/>
                </a:ext>
              </a:extLst>
            </p:cNvPr>
            <p:cNvCxnSpPr>
              <a:cxnSpLocks noChangeShapeType="1"/>
            </p:cNvCxnSpPr>
            <p:nvPr/>
          </p:nvCxnSpPr>
          <p:spPr bwMode="auto">
            <a:xfrm>
              <a:off x="528" y="2376"/>
              <a:ext cx="5399" cy="0"/>
            </a:xfrm>
            <a:prstGeom prst="straightConnector1">
              <a:avLst/>
            </a:prstGeom>
            <a:noFill/>
            <a:ln w="12675">
              <a:solidFill>
                <a:srgbClr val="FFFFCC"/>
              </a:solidFill>
              <a:round/>
              <a:headEnd/>
              <a:tailEnd/>
            </a:ln>
            <a:extLst>
              <a:ext uri="{909E8E84-426E-40DD-AFC4-6F175D3DCCD1}">
                <a14:hiddenFill xmlns:a14="http://schemas.microsoft.com/office/drawing/2010/main">
                  <a:noFill/>
                </a14:hiddenFill>
              </a:ext>
            </a:extLst>
          </p:spPr>
        </p:cxnSp>
        <p:cxnSp>
          <p:nvCxnSpPr>
            <p:cNvPr id="114718" name="Shape 1107">
              <a:extLst>
                <a:ext uri="{FF2B5EF4-FFF2-40B4-BE49-F238E27FC236}">
                  <a16:creationId xmlns:a16="http://schemas.microsoft.com/office/drawing/2014/main" id="{EB8C31A4-C043-41CA-A158-C5764A916EC1}"/>
                </a:ext>
              </a:extLst>
            </p:cNvPr>
            <p:cNvCxnSpPr>
              <a:cxnSpLocks noChangeShapeType="1"/>
            </p:cNvCxnSpPr>
            <p:nvPr/>
          </p:nvCxnSpPr>
          <p:spPr bwMode="auto">
            <a:xfrm>
              <a:off x="6047" y="2231"/>
              <a:ext cx="0" cy="299"/>
            </a:xfrm>
            <a:prstGeom prst="straightConnector1">
              <a:avLst/>
            </a:prstGeom>
            <a:noFill/>
            <a:ln w="12675">
              <a:solidFill>
                <a:srgbClr val="FFFFCC"/>
              </a:solidFill>
              <a:round/>
              <a:headEnd/>
              <a:tailEnd/>
            </a:ln>
            <a:extLst>
              <a:ext uri="{909E8E84-426E-40DD-AFC4-6F175D3DCCD1}">
                <a14:hiddenFill xmlns:a14="http://schemas.microsoft.com/office/drawing/2010/main">
                  <a:noFill/>
                </a14:hiddenFill>
              </a:ext>
            </a:extLst>
          </p:spPr>
        </p:cxnSp>
        <p:cxnSp>
          <p:nvCxnSpPr>
            <p:cNvPr id="114719" name="Shape 1108">
              <a:extLst>
                <a:ext uri="{FF2B5EF4-FFF2-40B4-BE49-F238E27FC236}">
                  <a16:creationId xmlns:a16="http://schemas.microsoft.com/office/drawing/2014/main" id="{AE0A10D3-81F4-4B8C-9C63-8CA972107439}"/>
                </a:ext>
              </a:extLst>
            </p:cNvPr>
            <p:cNvCxnSpPr>
              <a:cxnSpLocks noChangeShapeType="1"/>
            </p:cNvCxnSpPr>
            <p:nvPr/>
          </p:nvCxnSpPr>
          <p:spPr bwMode="auto">
            <a:xfrm>
              <a:off x="528" y="2231"/>
              <a:ext cx="0" cy="299"/>
            </a:xfrm>
            <a:prstGeom prst="straightConnector1">
              <a:avLst/>
            </a:prstGeom>
            <a:noFill/>
            <a:ln w="12675">
              <a:solidFill>
                <a:srgbClr val="FFFFCC"/>
              </a:solidFill>
              <a:round/>
              <a:headEnd/>
              <a:tailEnd/>
            </a:ln>
            <a:extLst>
              <a:ext uri="{909E8E84-426E-40DD-AFC4-6F175D3DCCD1}">
                <a14:hiddenFill xmlns:a14="http://schemas.microsoft.com/office/drawing/2010/main">
                  <a:noFill/>
                </a14:hiddenFill>
              </a:ext>
            </a:extLst>
          </p:spPr>
        </p:cxnSp>
        <p:cxnSp>
          <p:nvCxnSpPr>
            <p:cNvPr id="114720" name="Shape 1109">
              <a:extLst>
                <a:ext uri="{FF2B5EF4-FFF2-40B4-BE49-F238E27FC236}">
                  <a16:creationId xmlns:a16="http://schemas.microsoft.com/office/drawing/2014/main" id="{2D644A79-0DA7-4D60-B2CE-C0285AFAC4C6}"/>
                </a:ext>
              </a:extLst>
            </p:cNvPr>
            <p:cNvCxnSpPr>
              <a:cxnSpLocks noChangeShapeType="1"/>
            </p:cNvCxnSpPr>
            <p:nvPr/>
          </p:nvCxnSpPr>
          <p:spPr bwMode="auto">
            <a:xfrm>
              <a:off x="1007" y="2231"/>
              <a:ext cx="0" cy="299"/>
            </a:xfrm>
            <a:prstGeom prst="straightConnector1">
              <a:avLst/>
            </a:prstGeom>
            <a:noFill/>
            <a:ln w="12675">
              <a:solidFill>
                <a:srgbClr val="FFFFCC"/>
              </a:solidFill>
              <a:round/>
              <a:headEnd/>
              <a:tailEnd/>
            </a:ln>
            <a:extLst>
              <a:ext uri="{909E8E84-426E-40DD-AFC4-6F175D3DCCD1}">
                <a14:hiddenFill xmlns:a14="http://schemas.microsoft.com/office/drawing/2010/main">
                  <a:noFill/>
                </a14:hiddenFill>
              </a:ext>
            </a:extLst>
          </p:spPr>
        </p:cxnSp>
        <p:cxnSp>
          <p:nvCxnSpPr>
            <p:cNvPr id="114721" name="Shape 1110">
              <a:extLst>
                <a:ext uri="{FF2B5EF4-FFF2-40B4-BE49-F238E27FC236}">
                  <a16:creationId xmlns:a16="http://schemas.microsoft.com/office/drawing/2014/main" id="{E2511D80-8FC5-4503-8F87-F51273A32A37}"/>
                </a:ext>
              </a:extLst>
            </p:cNvPr>
            <p:cNvCxnSpPr>
              <a:cxnSpLocks noChangeShapeType="1"/>
            </p:cNvCxnSpPr>
            <p:nvPr/>
          </p:nvCxnSpPr>
          <p:spPr bwMode="auto">
            <a:xfrm>
              <a:off x="1488" y="2231"/>
              <a:ext cx="0" cy="299"/>
            </a:xfrm>
            <a:prstGeom prst="straightConnector1">
              <a:avLst/>
            </a:prstGeom>
            <a:noFill/>
            <a:ln w="12675">
              <a:solidFill>
                <a:srgbClr val="FFFFCC"/>
              </a:solidFill>
              <a:round/>
              <a:headEnd/>
              <a:tailEnd/>
            </a:ln>
            <a:extLst>
              <a:ext uri="{909E8E84-426E-40DD-AFC4-6F175D3DCCD1}">
                <a14:hiddenFill xmlns:a14="http://schemas.microsoft.com/office/drawing/2010/main">
                  <a:noFill/>
                </a14:hiddenFill>
              </a:ext>
            </a:extLst>
          </p:spPr>
        </p:cxnSp>
        <p:cxnSp>
          <p:nvCxnSpPr>
            <p:cNvPr id="114722" name="Shape 1111">
              <a:extLst>
                <a:ext uri="{FF2B5EF4-FFF2-40B4-BE49-F238E27FC236}">
                  <a16:creationId xmlns:a16="http://schemas.microsoft.com/office/drawing/2014/main" id="{C15294BF-46F4-45EA-A34A-9861B8B3CE52}"/>
                </a:ext>
              </a:extLst>
            </p:cNvPr>
            <p:cNvCxnSpPr>
              <a:cxnSpLocks noChangeShapeType="1"/>
            </p:cNvCxnSpPr>
            <p:nvPr/>
          </p:nvCxnSpPr>
          <p:spPr bwMode="auto">
            <a:xfrm>
              <a:off x="1968" y="2231"/>
              <a:ext cx="0" cy="299"/>
            </a:xfrm>
            <a:prstGeom prst="straightConnector1">
              <a:avLst/>
            </a:prstGeom>
            <a:noFill/>
            <a:ln w="12675">
              <a:solidFill>
                <a:srgbClr val="FFFFCC"/>
              </a:solidFill>
              <a:round/>
              <a:headEnd/>
              <a:tailEnd/>
            </a:ln>
            <a:extLst>
              <a:ext uri="{909E8E84-426E-40DD-AFC4-6F175D3DCCD1}">
                <a14:hiddenFill xmlns:a14="http://schemas.microsoft.com/office/drawing/2010/main">
                  <a:noFill/>
                </a14:hiddenFill>
              </a:ext>
            </a:extLst>
          </p:spPr>
        </p:cxnSp>
        <p:cxnSp>
          <p:nvCxnSpPr>
            <p:cNvPr id="114723" name="Shape 1112">
              <a:extLst>
                <a:ext uri="{FF2B5EF4-FFF2-40B4-BE49-F238E27FC236}">
                  <a16:creationId xmlns:a16="http://schemas.microsoft.com/office/drawing/2014/main" id="{D1835115-F825-463F-BEAC-CA0BC1FB0B23}"/>
                </a:ext>
              </a:extLst>
            </p:cNvPr>
            <p:cNvCxnSpPr>
              <a:cxnSpLocks noChangeShapeType="1"/>
            </p:cNvCxnSpPr>
            <p:nvPr/>
          </p:nvCxnSpPr>
          <p:spPr bwMode="auto">
            <a:xfrm>
              <a:off x="2447" y="2231"/>
              <a:ext cx="0" cy="299"/>
            </a:xfrm>
            <a:prstGeom prst="straightConnector1">
              <a:avLst/>
            </a:prstGeom>
            <a:noFill/>
            <a:ln w="12675">
              <a:solidFill>
                <a:srgbClr val="FFFFCC"/>
              </a:solidFill>
              <a:round/>
              <a:headEnd/>
              <a:tailEnd/>
            </a:ln>
            <a:extLst>
              <a:ext uri="{909E8E84-426E-40DD-AFC4-6F175D3DCCD1}">
                <a14:hiddenFill xmlns:a14="http://schemas.microsoft.com/office/drawing/2010/main">
                  <a:noFill/>
                </a14:hiddenFill>
              </a:ext>
            </a:extLst>
          </p:spPr>
        </p:cxnSp>
        <p:cxnSp>
          <p:nvCxnSpPr>
            <p:cNvPr id="114724" name="Shape 1113">
              <a:extLst>
                <a:ext uri="{FF2B5EF4-FFF2-40B4-BE49-F238E27FC236}">
                  <a16:creationId xmlns:a16="http://schemas.microsoft.com/office/drawing/2014/main" id="{5D392A67-B0E4-4837-99AD-E32A6DD9CFC1}"/>
                </a:ext>
              </a:extLst>
            </p:cNvPr>
            <p:cNvCxnSpPr>
              <a:cxnSpLocks noChangeShapeType="1"/>
            </p:cNvCxnSpPr>
            <p:nvPr/>
          </p:nvCxnSpPr>
          <p:spPr bwMode="auto">
            <a:xfrm>
              <a:off x="2928" y="2231"/>
              <a:ext cx="0" cy="299"/>
            </a:xfrm>
            <a:prstGeom prst="straightConnector1">
              <a:avLst/>
            </a:prstGeom>
            <a:noFill/>
            <a:ln w="12675">
              <a:solidFill>
                <a:srgbClr val="FFFFCC"/>
              </a:solidFill>
              <a:round/>
              <a:headEnd/>
              <a:tailEnd/>
            </a:ln>
            <a:extLst>
              <a:ext uri="{909E8E84-426E-40DD-AFC4-6F175D3DCCD1}">
                <a14:hiddenFill xmlns:a14="http://schemas.microsoft.com/office/drawing/2010/main">
                  <a:noFill/>
                </a14:hiddenFill>
              </a:ext>
            </a:extLst>
          </p:spPr>
        </p:cxnSp>
        <p:cxnSp>
          <p:nvCxnSpPr>
            <p:cNvPr id="114725" name="Shape 1114">
              <a:extLst>
                <a:ext uri="{FF2B5EF4-FFF2-40B4-BE49-F238E27FC236}">
                  <a16:creationId xmlns:a16="http://schemas.microsoft.com/office/drawing/2014/main" id="{E5DD3C52-9E74-46D8-BF63-3BC08D2BE278}"/>
                </a:ext>
              </a:extLst>
            </p:cNvPr>
            <p:cNvCxnSpPr>
              <a:cxnSpLocks noChangeShapeType="1"/>
            </p:cNvCxnSpPr>
            <p:nvPr/>
          </p:nvCxnSpPr>
          <p:spPr bwMode="auto">
            <a:xfrm>
              <a:off x="3408" y="2231"/>
              <a:ext cx="0" cy="299"/>
            </a:xfrm>
            <a:prstGeom prst="straightConnector1">
              <a:avLst/>
            </a:prstGeom>
            <a:noFill/>
            <a:ln w="12675">
              <a:solidFill>
                <a:srgbClr val="FFFFCC"/>
              </a:solidFill>
              <a:round/>
              <a:headEnd/>
              <a:tailEnd/>
            </a:ln>
            <a:extLst>
              <a:ext uri="{909E8E84-426E-40DD-AFC4-6F175D3DCCD1}">
                <a14:hiddenFill xmlns:a14="http://schemas.microsoft.com/office/drawing/2010/main">
                  <a:noFill/>
                </a14:hiddenFill>
              </a:ext>
            </a:extLst>
          </p:spPr>
        </p:cxnSp>
        <p:cxnSp>
          <p:nvCxnSpPr>
            <p:cNvPr id="114726" name="Shape 1115">
              <a:extLst>
                <a:ext uri="{FF2B5EF4-FFF2-40B4-BE49-F238E27FC236}">
                  <a16:creationId xmlns:a16="http://schemas.microsoft.com/office/drawing/2014/main" id="{6AC6CE42-BC8B-48D1-99B1-FA93E6A30BD8}"/>
                </a:ext>
              </a:extLst>
            </p:cNvPr>
            <p:cNvCxnSpPr>
              <a:cxnSpLocks noChangeShapeType="1"/>
            </p:cNvCxnSpPr>
            <p:nvPr/>
          </p:nvCxnSpPr>
          <p:spPr bwMode="auto">
            <a:xfrm>
              <a:off x="3888" y="2231"/>
              <a:ext cx="0" cy="299"/>
            </a:xfrm>
            <a:prstGeom prst="straightConnector1">
              <a:avLst/>
            </a:prstGeom>
            <a:noFill/>
            <a:ln w="12675">
              <a:solidFill>
                <a:srgbClr val="FFFFCC"/>
              </a:solidFill>
              <a:round/>
              <a:headEnd/>
              <a:tailEnd/>
            </a:ln>
            <a:extLst>
              <a:ext uri="{909E8E84-426E-40DD-AFC4-6F175D3DCCD1}">
                <a14:hiddenFill xmlns:a14="http://schemas.microsoft.com/office/drawing/2010/main">
                  <a:noFill/>
                </a14:hiddenFill>
              </a:ext>
            </a:extLst>
          </p:spPr>
        </p:cxnSp>
        <p:cxnSp>
          <p:nvCxnSpPr>
            <p:cNvPr id="114727" name="Shape 1116">
              <a:extLst>
                <a:ext uri="{FF2B5EF4-FFF2-40B4-BE49-F238E27FC236}">
                  <a16:creationId xmlns:a16="http://schemas.microsoft.com/office/drawing/2014/main" id="{132E2B48-36FE-4AC0-9D77-AA0726A5B960}"/>
                </a:ext>
              </a:extLst>
            </p:cNvPr>
            <p:cNvCxnSpPr>
              <a:cxnSpLocks noChangeShapeType="1"/>
            </p:cNvCxnSpPr>
            <p:nvPr/>
          </p:nvCxnSpPr>
          <p:spPr bwMode="auto">
            <a:xfrm>
              <a:off x="4368" y="2231"/>
              <a:ext cx="0" cy="299"/>
            </a:xfrm>
            <a:prstGeom prst="straightConnector1">
              <a:avLst/>
            </a:prstGeom>
            <a:noFill/>
            <a:ln w="12675">
              <a:solidFill>
                <a:srgbClr val="FFFFCC"/>
              </a:solidFill>
              <a:round/>
              <a:headEnd/>
              <a:tailEnd/>
            </a:ln>
            <a:extLst>
              <a:ext uri="{909E8E84-426E-40DD-AFC4-6F175D3DCCD1}">
                <a14:hiddenFill xmlns:a14="http://schemas.microsoft.com/office/drawing/2010/main">
                  <a:noFill/>
                </a14:hiddenFill>
              </a:ext>
            </a:extLst>
          </p:spPr>
        </p:cxnSp>
        <p:cxnSp>
          <p:nvCxnSpPr>
            <p:cNvPr id="114728" name="Shape 1117">
              <a:extLst>
                <a:ext uri="{FF2B5EF4-FFF2-40B4-BE49-F238E27FC236}">
                  <a16:creationId xmlns:a16="http://schemas.microsoft.com/office/drawing/2014/main" id="{BE5131CB-3598-492A-987A-5FA530532BC9}"/>
                </a:ext>
              </a:extLst>
            </p:cNvPr>
            <p:cNvCxnSpPr>
              <a:cxnSpLocks noChangeShapeType="1"/>
            </p:cNvCxnSpPr>
            <p:nvPr/>
          </p:nvCxnSpPr>
          <p:spPr bwMode="auto">
            <a:xfrm>
              <a:off x="4847" y="2231"/>
              <a:ext cx="0" cy="299"/>
            </a:xfrm>
            <a:prstGeom prst="straightConnector1">
              <a:avLst/>
            </a:prstGeom>
            <a:noFill/>
            <a:ln w="12675">
              <a:solidFill>
                <a:srgbClr val="FFFFCC"/>
              </a:solidFill>
              <a:round/>
              <a:headEnd/>
              <a:tailEnd/>
            </a:ln>
            <a:extLst>
              <a:ext uri="{909E8E84-426E-40DD-AFC4-6F175D3DCCD1}">
                <a14:hiddenFill xmlns:a14="http://schemas.microsoft.com/office/drawing/2010/main">
                  <a:noFill/>
                </a14:hiddenFill>
              </a:ext>
            </a:extLst>
          </p:spPr>
        </p:cxnSp>
        <p:cxnSp>
          <p:nvCxnSpPr>
            <p:cNvPr id="114729" name="Shape 1118">
              <a:extLst>
                <a:ext uri="{FF2B5EF4-FFF2-40B4-BE49-F238E27FC236}">
                  <a16:creationId xmlns:a16="http://schemas.microsoft.com/office/drawing/2014/main" id="{13E00B51-B0FF-4603-9A7D-56852C8511BF}"/>
                </a:ext>
              </a:extLst>
            </p:cNvPr>
            <p:cNvCxnSpPr>
              <a:cxnSpLocks noChangeShapeType="1"/>
            </p:cNvCxnSpPr>
            <p:nvPr/>
          </p:nvCxnSpPr>
          <p:spPr bwMode="auto">
            <a:xfrm>
              <a:off x="5279" y="2231"/>
              <a:ext cx="0" cy="299"/>
            </a:xfrm>
            <a:prstGeom prst="straightConnector1">
              <a:avLst/>
            </a:prstGeom>
            <a:noFill/>
            <a:ln w="12675">
              <a:solidFill>
                <a:srgbClr val="FFFFCC"/>
              </a:solidFill>
              <a:round/>
              <a:headEnd/>
              <a:tailEnd/>
            </a:ln>
            <a:extLst>
              <a:ext uri="{909E8E84-426E-40DD-AFC4-6F175D3DCCD1}">
                <a14:hiddenFill xmlns:a14="http://schemas.microsoft.com/office/drawing/2010/main">
                  <a:noFill/>
                </a14:hiddenFill>
              </a:ext>
            </a:extLst>
          </p:spPr>
        </p:cxnSp>
        <p:cxnSp>
          <p:nvCxnSpPr>
            <p:cNvPr id="114730" name="Shape 1119">
              <a:extLst>
                <a:ext uri="{FF2B5EF4-FFF2-40B4-BE49-F238E27FC236}">
                  <a16:creationId xmlns:a16="http://schemas.microsoft.com/office/drawing/2014/main" id="{18EC65C3-9F3B-4DC2-98F5-03AF0301AF02}"/>
                </a:ext>
              </a:extLst>
            </p:cNvPr>
            <p:cNvCxnSpPr>
              <a:cxnSpLocks noChangeShapeType="1"/>
            </p:cNvCxnSpPr>
            <p:nvPr/>
          </p:nvCxnSpPr>
          <p:spPr bwMode="auto">
            <a:xfrm>
              <a:off x="5663" y="2231"/>
              <a:ext cx="0" cy="299"/>
            </a:xfrm>
            <a:prstGeom prst="straightConnector1">
              <a:avLst/>
            </a:prstGeom>
            <a:noFill/>
            <a:ln w="12675">
              <a:solidFill>
                <a:srgbClr val="FFFFCC"/>
              </a:solidFill>
              <a:round/>
              <a:headEnd/>
              <a:tailEnd/>
            </a:ln>
            <a:extLst>
              <a:ext uri="{909E8E84-426E-40DD-AFC4-6F175D3DCCD1}">
                <a14:hiddenFill xmlns:a14="http://schemas.microsoft.com/office/drawing/2010/main">
                  <a:noFill/>
                </a14:hiddenFill>
              </a:ext>
            </a:extLst>
          </p:spPr>
        </p:cxnSp>
        <p:sp>
          <p:nvSpPr>
            <p:cNvPr id="114731" name="Shape 1120">
              <a:extLst>
                <a:ext uri="{FF2B5EF4-FFF2-40B4-BE49-F238E27FC236}">
                  <a16:creationId xmlns:a16="http://schemas.microsoft.com/office/drawing/2014/main" id="{491E36C1-F228-4E83-A7CE-16A7BD702F35}"/>
                </a:ext>
              </a:extLst>
            </p:cNvPr>
            <p:cNvSpPr>
              <a:spLocks noChangeArrowheads="1"/>
            </p:cNvSpPr>
            <p:nvPr/>
          </p:nvSpPr>
          <p:spPr bwMode="auto">
            <a:xfrm>
              <a:off x="5626" y="2339"/>
              <a:ext cx="478"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SzPct val="25000"/>
                <a:buFontTx/>
                <a:buNone/>
              </a:pPr>
              <a:r>
                <a:rPr lang="en-US" altLang="en-US" sz="1600" b="1">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rPr>
                <a:t>JUL</a:t>
              </a:r>
            </a:p>
          </p:txBody>
        </p:sp>
        <p:sp>
          <p:nvSpPr>
            <p:cNvPr id="114732" name="Shape 1121">
              <a:extLst>
                <a:ext uri="{FF2B5EF4-FFF2-40B4-BE49-F238E27FC236}">
                  <a16:creationId xmlns:a16="http://schemas.microsoft.com/office/drawing/2014/main" id="{8844EF3F-F005-4A63-BA56-445DE58B6039}"/>
                </a:ext>
              </a:extLst>
            </p:cNvPr>
            <p:cNvSpPr>
              <a:spLocks noChangeArrowheads="1"/>
            </p:cNvSpPr>
            <p:nvPr/>
          </p:nvSpPr>
          <p:spPr bwMode="auto">
            <a:xfrm>
              <a:off x="519" y="2346"/>
              <a:ext cx="599"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SzPct val="25000"/>
                <a:buFontTx/>
                <a:buNone/>
              </a:pPr>
              <a:r>
                <a:rPr lang="en-US" altLang="en-US" sz="1600" b="1">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rPr>
                <a:t>AUG</a:t>
              </a:r>
            </a:p>
          </p:txBody>
        </p:sp>
        <p:sp>
          <p:nvSpPr>
            <p:cNvPr id="114733" name="Shape 1122">
              <a:extLst>
                <a:ext uri="{FF2B5EF4-FFF2-40B4-BE49-F238E27FC236}">
                  <a16:creationId xmlns:a16="http://schemas.microsoft.com/office/drawing/2014/main" id="{CAD207F6-962B-4E1F-A27F-1F5017D69603}"/>
                </a:ext>
              </a:extLst>
            </p:cNvPr>
            <p:cNvSpPr>
              <a:spLocks noChangeArrowheads="1"/>
            </p:cNvSpPr>
            <p:nvPr/>
          </p:nvSpPr>
          <p:spPr bwMode="auto">
            <a:xfrm>
              <a:off x="1053" y="2353"/>
              <a:ext cx="435"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SzPct val="25000"/>
                <a:buFontTx/>
                <a:buNone/>
              </a:pPr>
              <a:r>
                <a:rPr lang="en-US" altLang="en-US" sz="1600" b="1">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rPr>
                <a:t>SEP</a:t>
              </a:r>
            </a:p>
          </p:txBody>
        </p:sp>
        <p:sp>
          <p:nvSpPr>
            <p:cNvPr id="114734" name="Shape 1123">
              <a:extLst>
                <a:ext uri="{FF2B5EF4-FFF2-40B4-BE49-F238E27FC236}">
                  <a16:creationId xmlns:a16="http://schemas.microsoft.com/office/drawing/2014/main" id="{E1B1AF20-7D90-4EF5-8863-6D98B13A1193}"/>
                </a:ext>
              </a:extLst>
            </p:cNvPr>
            <p:cNvSpPr>
              <a:spLocks noChangeArrowheads="1"/>
            </p:cNvSpPr>
            <p:nvPr/>
          </p:nvSpPr>
          <p:spPr bwMode="auto">
            <a:xfrm>
              <a:off x="1428" y="2353"/>
              <a:ext cx="599"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SzPct val="25000"/>
                <a:buFontTx/>
                <a:buNone/>
              </a:pPr>
              <a:r>
                <a:rPr lang="en-US" altLang="en-US" sz="1600" b="1">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rPr>
                <a:t>OCT</a:t>
              </a:r>
            </a:p>
          </p:txBody>
        </p:sp>
        <p:sp>
          <p:nvSpPr>
            <p:cNvPr id="114735" name="Shape 1124">
              <a:extLst>
                <a:ext uri="{FF2B5EF4-FFF2-40B4-BE49-F238E27FC236}">
                  <a16:creationId xmlns:a16="http://schemas.microsoft.com/office/drawing/2014/main" id="{CBE6F390-01E2-4834-B44D-A8F6833CDDE2}"/>
                </a:ext>
              </a:extLst>
            </p:cNvPr>
            <p:cNvSpPr>
              <a:spLocks noChangeArrowheads="1"/>
            </p:cNvSpPr>
            <p:nvPr/>
          </p:nvSpPr>
          <p:spPr bwMode="auto">
            <a:xfrm>
              <a:off x="1931" y="2359"/>
              <a:ext cx="599"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SzPct val="25000"/>
                <a:buFontTx/>
                <a:buNone/>
              </a:pPr>
              <a:r>
                <a:rPr lang="en-US" altLang="en-US" sz="1600" b="1">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rPr>
                <a:t>NOV</a:t>
              </a:r>
            </a:p>
          </p:txBody>
        </p:sp>
        <p:sp>
          <p:nvSpPr>
            <p:cNvPr id="114736" name="Shape 1125">
              <a:extLst>
                <a:ext uri="{FF2B5EF4-FFF2-40B4-BE49-F238E27FC236}">
                  <a16:creationId xmlns:a16="http://schemas.microsoft.com/office/drawing/2014/main" id="{222BBFBF-7ED1-47CF-948A-FF4E115176CC}"/>
                </a:ext>
              </a:extLst>
            </p:cNvPr>
            <p:cNvSpPr>
              <a:spLocks noChangeArrowheads="1"/>
            </p:cNvSpPr>
            <p:nvPr/>
          </p:nvSpPr>
          <p:spPr bwMode="auto">
            <a:xfrm>
              <a:off x="2411" y="2359"/>
              <a:ext cx="599"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SzPct val="25000"/>
                <a:buFontTx/>
                <a:buNone/>
              </a:pPr>
              <a:r>
                <a:rPr lang="en-US" altLang="en-US" sz="1600" b="1">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rPr>
                <a:t>DEC</a:t>
              </a:r>
            </a:p>
          </p:txBody>
        </p:sp>
        <p:sp>
          <p:nvSpPr>
            <p:cNvPr id="114737" name="Shape 1126">
              <a:extLst>
                <a:ext uri="{FF2B5EF4-FFF2-40B4-BE49-F238E27FC236}">
                  <a16:creationId xmlns:a16="http://schemas.microsoft.com/office/drawing/2014/main" id="{3658E928-5E9B-4BB2-B3A2-A85D458AB719}"/>
                </a:ext>
              </a:extLst>
            </p:cNvPr>
            <p:cNvSpPr>
              <a:spLocks noChangeArrowheads="1"/>
            </p:cNvSpPr>
            <p:nvPr/>
          </p:nvSpPr>
          <p:spPr bwMode="auto">
            <a:xfrm>
              <a:off x="2954" y="2359"/>
              <a:ext cx="454"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SzPct val="25000"/>
                <a:buFontTx/>
                <a:buNone/>
              </a:pPr>
              <a:r>
                <a:rPr lang="en-US" altLang="en-US" sz="1600" b="1">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rPr>
                <a:t>JAN</a:t>
              </a:r>
            </a:p>
          </p:txBody>
        </p:sp>
        <p:sp>
          <p:nvSpPr>
            <p:cNvPr id="114738" name="Shape 1127">
              <a:extLst>
                <a:ext uri="{FF2B5EF4-FFF2-40B4-BE49-F238E27FC236}">
                  <a16:creationId xmlns:a16="http://schemas.microsoft.com/office/drawing/2014/main" id="{251B8BC1-A854-4496-9C94-614B2D5B2020}"/>
                </a:ext>
              </a:extLst>
            </p:cNvPr>
            <p:cNvSpPr>
              <a:spLocks noChangeArrowheads="1"/>
            </p:cNvSpPr>
            <p:nvPr/>
          </p:nvSpPr>
          <p:spPr bwMode="auto">
            <a:xfrm>
              <a:off x="3408" y="2350"/>
              <a:ext cx="469"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SzPct val="25000"/>
                <a:buFontTx/>
                <a:buNone/>
              </a:pPr>
              <a:r>
                <a:rPr lang="en-US" altLang="en-US" sz="1600" b="1">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rPr>
                <a:t>FEB</a:t>
              </a:r>
            </a:p>
          </p:txBody>
        </p:sp>
        <p:sp>
          <p:nvSpPr>
            <p:cNvPr id="114739" name="Shape 1128">
              <a:extLst>
                <a:ext uri="{FF2B5EF4-FFF2-40B4-BE49-F238E27FC236}">
                  <a16:creationId xmlns:a16="http://schemas.microsoft.com/office/drawing/2014/main" id="{F025256A-F8B7-4115-8CE2-9A31C033B391}"/>
                </a:ext>
              </a:extLst>
            </p:cNvPr>
            <p:cNvSpPr>
              <a:spLocks noChangeArrowheads="1"/>
            </p:cNvSpPr>
            <p:nvPr/>
          </p:nvSpPr>
          <p:spPr bwMode="auto">
            <a:xfrm>
              <a:off x="3900" y="2350"/>
              <a:ext cx="599"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SzPct val="25000"/>
                <a:buFontTx/>
                <a:buNone/>
              </a:pPr>
              <a:r>
                <a:rPr lang="en-US" altLang="en-US" sz="1600" b="1">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rPr>
                <a:t>MAR</a:t>
              </a:r>
            </a:p>
          </p:txBody>
        </p:sp>
        <p:sp>
          <p:nvSpPr>
            <p:cNvPr id="114740" name="Shape 1129">
              <a:extLst>
                <a:ext uri="{FF2B5EF4-FFF2-40B4-BE49-F238E27FC236}">
                  <a16:creationId xmlns:a16="http://schemas.microsoft.com/office/drawing/2014/main" id="{8F06D5A5-98EA-4D75-9FC1-CCD04F5436A5}"/>
                </a:ext>
              </a:extLst>
            </p:cNvPr>
            <p:cNvSpPr>
              <a:spLocks noChangeArrowheads="1"/>
            </p:cNvSpPr>
            <p:nvPr/>
          </p:nvSpPr>
          <p:spPr bwMode="auto">
            <a:xfrm>
              <a:off x="4331" y="2350"/>
              <a:ext cx="599"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SzPct val="25000"/>
                <a:buFontTx/>
                <a:buNone/>
              </a:pPr>
              <a:r>
                <a:rPr lang="en-US" altLang="en-US" sz="1600" b="1">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rPr>
                <a:t>APR</a:t>
              </a:r>
            </a:p>
          </p:txBody>
        </p:sp>
        <p:sp>
          <p:nvSpPr>
            <p:cNvPr id="114741" name="Shape 1130">
              <a:extLst>
                <a:ext uri="{FF2B5EF4-FFF2-40B4-BE49-F238E27FC236}">
                  <a16:creationId xmlns:a16="http://schemas.microsoft.com/office/drawing/2014/main" id="{D33A1CA2-D4B3-4ACC-AB61-AD5545D71FB4}"/>
                </a:ext>
              </a:extLst>
            </p:cNvPr>
            <p:cNvSpPr>
              <a:spLocks noChangeArrowheads="1"/>
            </p:cNvSpPr>
            <p:nvPr/>
          </p:nvSpPr>
          <p:spPr bwMode="auto">
            <a:xfrm>
              <a:off x="4763" y="2350"/>
              <a:ext cx="599"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SzPct val="25000"/>
                <a:buFontTx/>
                <a:buNone/>
              </a:pPr>
              <a:r>
                <a:rPr lang="en-US" altLang="en-US" sz="1600" b="1">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rPr>
                <a:t>MAY</a:t>
              </a:r>
            </a:p>
          </p:txBody>
        </p:sp>
        <p:sp>
          <p:nvSpPr>
            <p:cNvPr id="114742" name="Shape 1131">
              <a:extLst>
                <a:ext uri="{FF2B5EF4-FFF2-40B4-BE49-F238E27FC236}">
                  <a16:creationId xmlns:a16="http://schemas.microsoft.com/office/drawing/2014/main" id="{26BF0141-872D-4A17-8AFA-C7F40D2947CC}"/>
                </a:ext>
              </a:extLst>
            </p:cNvPr>
            <p:cNvSpPr>
              <a:spLocks noChangeArrowheads="1"/>
            </p:cNvSpPr>
            <p:nvPr/>
          </p:nvSpPr>
          <p:spPr bwMode="auto">
            <a:xfrm>
              <a:off x="5230" y="2350"/>
              <a:ext cx="500"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SzPct val="25000"/>
                <a:buFontTx/>
                <a:buNone/>
              </a:pPr>
              <a:r>
                <a:rPr lang="en-US" altLang="en-US" sz="1600" b="1">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rPr>
                <a:t>JUN</a:t>
              </a:r>
            </a:p>
          </p:txBody>
        </p:sp>
      </p:grpSp>
      <p:sp>
        <p:nvSpPr>
          <p:cNvPr id="31" name="Shape 1132">
            <a:extLst>
              <a:ext uri="{FF2B5EF4-FFF2-40B4-BE49-F238E27FC236}">
                <a16:creationId xmlns:a16="http://schemas.microsoft.com/office/drawing/2014/main" id="{C954B105-AA1B-44A3-A270-CD70DCE2D3EE}"/>
              </a:ext>
            </a:extLst>
          </p:cNvPr>
          <p:cNvSpPr>
            <a:spLocks noChangeArrowheads="1"/>
          </p:cNvSpPr>
          <p:nvPr/>
        </p:nvSpPr>
        <p:spPr bwMode="auto">
          <a:xfrm>
            <a:off x="5791200" y="2244725"/>
            <a:ext cx="1554163" cy="579438"/>
          </a:xfrm>
          <a:prstGeom prst="rect">
            <a:avLst/>
          </a:prstGeom>
          <a:solidFill>
            <a:srgbClr val="FFFFFF"/>
          </a:solidFill>
          <a:ln w="9525">
            <a:solidFill>
              <a:srgbClr val="000000"/>
            </a:solidFill>
            <a:miter lim="800000"/>
            <a:headEnd/>
            <a:tailEnd/>
          </a:ln>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fontAlgn="auto" hangingPunct="1">
              <a:spcBef>
                <a:spcPts val="0"/>
              </a:spcBef>
              <a:spcAft>
                <a:spcPts val="0"/>
              </a:spcAft>
              <a:buSzPct val="25000"/>
              <a:defRPr/>
            </a:pPr>
            <a:r>
              <a:rPr lang="en-US" altLang="en-US" sz="1200" b="1" kern="0" dirty="0"/>
              <a:t>ELECTIVE - ARP</a:t>
            </a:r>
          </a:p>
        </p:txBody>
      </p:sp>
      <p:sp>
        <p:nvSpPr>
          <p:cNvPr id="32" name="Shape 1133">
            <a:extLst>
              <a:ext uri="{FF2B5EF4-FFF2-40B4-BE49-F238E27FC236}">
                <a16:creationId xmlns:a16="http://schemas.microsoft.com/office/drawing/2014/main" id="{826EA7FF-9212-4A1E-97AF-0CDFC8B5F387}"/>
              </a:ext>
            </a:extLst>
          </p:cNvPr>
          <p:cNvSpPr>
            <a:spLocks noChangeArrowheads="1"/>
          </p:cNvSpPr>
          <p:nvPr/>
        </p:nvSpPr>
        <p:spPr bwMode="auto">
          <a:xfrm>
            <a:off x="3810000" y="2235200"/>
            <a:ext cx="1595438" cy="588963"/>
          </a:xfrm>
          <a:prstGeom prst="rect">
            <a:avLst/>
          </a:prstGeom>
          <a:solidFill>
            <a:srgbClr val="FFFFFF"/>
          </a:solidFill>
          <a:ln w="9525">
            <a:solidFill>
              <a:srgbClr val="000000"/>
            </a:solidFill>
            <a:miter lim="800000"/>
            <a:headEnd/>
            <a:tailEnd/>
          </a:ln>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fontAlgn="auto" hangingPunct="1">
              <a:spcBef>
                <a:spcPts val="0"/>
              </a:spcBef>
              <a:spcAft>
                <a:spcPts val="0"/>
              </a:spcAft>
              <a:buSzPct val="25000"/>
              <a:defRPr/>
            </a:pPr>
            <a:r>
              <a:rPr lang="en-US" altLang="en-US" sz="1200" b="1" kern="0" dirty="0"/>
              <a:t>ELECTIVE - ARP</a:t>
            </a:r>
          </a:p>
        </p:txBody>
      </p:sp>
      <p:sp>
        <p:nvSpPr>
          <p:cNvPr id="33" name="Shape 1134">
            <a:extLst>
              <a:ext uri="{FF2B5EF4-FFF2-40B4-BE49-F238E27FC236}">
                <a16:creationId xmlns:a16="http://schemas.microsoft.com/office/drawing/2014/main" id="{09DA05AF-1EF1-4845-A7C6-88469C5A6639}"/>
              </a:ext>
            </a:extLst>
          </p:cNvPr>
          <p:cNvSpPr>
            <a:spLocks noChangeArrowheads="1"/>
          </p:cNvSpPr>
          <p:nvPr/>
        </p:nvSpPr>
        <p:spPr bwMode="auto">
          <a:xfrm>
            <a:off x="1985963" y="2244725"/>
            <a:ext cx="1490662" cy="588963"/>
          </a:xfrm>
          <a:prstGeom prst="rect">
            <a:avLst/>
          </a:prstGeom>
          <a:solidFill>
            <a:srgbClr val="FFFFFF"/>
          </a:solidFill>
          <a:ln w="9525">
            <a:solidFill>
              <a:srgbClr val="000000"/>
            </a:solidFill>
            <a:miter lim="800000"/>
            <a:headEnd/>
            <a:tailEnd/>
          </a:ln>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fontAlgn="auto" hangingPunct="1">
              <a:spcBef>
                <a:spcPts val="0"/>
              </a:spcBef>
              <a:spcAft>
                <a:spcPts val="0"/>
              </a:spcAft>
              <a:buSzPct val="25000"/>
              <a:defRPr/>
            </a:pPr>
            <a:r>
              <a:rPr lang="en-US" altLang="en-US" sz="1200" b="1" kern="0" dirty="0"/>
              <a:t>ELECTIVE - ARP </a:t>
            </a:r>
          </a:p>
        </p:txBody>
      </p:sp>
      <p:grpSp>
        <p:nvGrpSpPr>
          <p:cNvPr id="114695" name="Shape 1135">
            <a:extLst>
              <a:ext uri="{FF2B5EF4-FFF2-40B4-BE49-F238E27FC236}">
                <a16:creationId xmlns:a16="http://schemas.microsoft.com/office/drawing/2014/main" id="{9EB48471-575D-4A01-950E-DA6BADE702C5}"/>
              </a:ext>
            </a:extLst>
          </p:cNvPr>
          <p:cNvGrpSpPr>
            <a:grpSpLocks/>
          </p:cNvGrpSpPr>
          <p:nvPr/>
        </p:nvGrpSpPr>
        <p:grpSpPr bwMode="auto">
          <a:xfrm>
            <a:off x="1771650" y="2997200"/>
            <a:ext cx="5865813" cy="944563"/>
            <a:chOff x="1501537" y="276059"/>
            <a:chExt cx="6901099" cy="1109724"/>
          </a:xfrm>
        </p:grpSpPr>
        <p:grpSp>
          <p:nvGrpSpPr>
            <p:cNvPr id="114708" name="Shape 1136">
              <a:extLst>
                <a:ext uri="{FF2B5EF4-FFF2-40B4-BE49-F238E27FC236}">
                  <a16:creationId xmlns:a16="http://schemas.microsoft.com/office/drawing/2014/main" id="{A7EB3F98-01A9-4F59-B5F0-926E6927A233}"/>
                </a:ext>
              </a:extLst>
            </p:cNvPr>
            <p:cNvGrpSpPr>
              <a:grpSpLocks/>
            </p:cNvGrpSpPr>
            <p:nvPr/>
          </p:nvGrpSpPr>
          <p:grpSpPr bwMode="auto">
            <a:xfrm>
              <a:off x="1501537" y="276059"/>
              <a:ext cx="6901099" cy="1109724"/>
              <a:chOff x="1557100" y="1355725"/>
              <a:chExt cx="6901099" cy="1109724"/>
            </a:xfrm>
          </p:grpSpPr>
          <p:grpSp>
            <p:nvGrpSpPr>
              <p:cNvPr id="114710" name="Shape 1137">
                <a:extLst>
                  <a:ext uri="{FF2B5EF4-FFF2-40B4-BE49-F238E27FC236}">
                    <a16:creationId xmlns:a16="http://schemas.microsoft.com/office/drawing/2014/main" id="{A7156301-C37C-4297-A260-F4EE225FDD72}"/>
                  </a:ext>
                </a:extLst>
              </p:cNvPr>
              <p:cNvGrpSpPr>
                <a:grpSpLocks/>
              </p:cNvGrpSpPr>
              <p:nvPr/>
            </p:nvGrpSpPr>
            <p:grpSpPr bwMode="auto">
              <a:xfrm>
                <a:off x="5983261" y="1355725"/>
                <a:ext cx="2474938" cy="1033587"/>
                <a:chOff x="5907061" y="4452937"/>
                <a:chExt cx="2474938" cy="1033587"/>
              </a:xfrm>
            </p:grpSpPr>
            <p:sp>
              <p:nvSpPr>
                <p:cNvPr id="42" name="Shape 1138">
                  <a:extLst>
                    <a:ext uri="{FF2B5EF4-FFF2-40B4-BE49-F238E27FC236}">
                      <a16:creationId xmlns:a16="http://schemas.microsoft.com/office/drawing/2014/main" id="{F3C64785-8B68-4A6A-8DEE-588CFEB1B1B0}"/>
                    </a:ext>
                  </a:extLst>
                </p:cNvPr>
                <p:cNvSpPr>
                  <a:spLocks noChangeArrowheads="1"/>
                </p:cNvSpPr>
                <p:nvPr/>
              </p:nvSpPr>
              <p:spPr bwMode="auto">
                <a:xfrm>
                  <a:off x="5907315" y="4452937"/>
                  <a:ext cx="2474684" cy="844882"/>
                </a:xfrm>
                <a:prstGeom prst="rect">
                  <a:avLst/>
                </a:prstGeom>
                <a:solidFill>
                  <a:srgbClr val="FFFF00"/>
                </a:solidFill>
                <a:ln w="9525">
                  <a:solidFill>
                    <a:srgbClr val="000000"/>
                  </a:solidFill>
                  <a:round/>
                  <a:headEnd/>
                  <a:tailEnd/>
                </a:ln>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fontAlgn="auto" hangingPunct="1">
                    <a:spcBef>
                      <a:spcPts val="0"/>
                    </a:spcBef>
                    <a:spcAft>
                      <a:spcPts val="0"/>
                    </a:spcAft>
                    <a:defRPr/>
                  </a:pPr>
                  <a:endParaRPr lang="en-US" altLang="en-US" sz="1200" kern="0"/>
                </a:p>
              </p:txBody>
            </p:sp>
            <p:sp>
              <p:nvSpPr>
                <p:cNvPr id="43" name="Shape 1139">
                  <a:extLst>
                    <a:ext uri="{FF2B5EF4-FFF2-40B4-BE49-F238E27FC236}">
                      <a16:creationId xmlns:a16="http://schemas.microsoft.com/office/drawing/2014/main" id="{44A26FF6-C2E1-4119-8F62-82F6801B66A7}"/>
                    </a:ext>
                  </a:extLst>
                </p:cNvPr>
                <p:cNvSpPr txBox="1">
                  <a:spLocks noChangeArrowheads="1"/>
                </p:cNvSpPr>
                <p:nvPr/>
              </p:nvSpPr>
              <p:spPr bwMode="auto">
                <a:xfrm>
                  <a:off x="6081010" y="4607739"/>
                  <a:ext cx="1905039" cy="87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fontAlgn="auto" hangingPunct="1">
                    <a:lnSpc>
                      <a:spcPct val="85000"/>
                    </a:lnSpc>
                    <a:spcBef>
                      <a:spcPts val="0"/>
                    </a:spcBef>
                    <a:spcAft>
                      <a:spcPts val="0"/>
                    </a:spcAft>
                    <a:buSzPct val="25000"/>
                    <a:defRPr/>
                  </a:pPr>
                  <a:r>
                    <a:rPr lang="en-US" altLang="en-US" sz="1200" b="1" kern="0" dirty="0">
                      <a:latin typeface="Times New Roman" pitchFamily="18" charset="0"/>
                      <a:cs typeface="Times New Roman" pitchFamily="18" charset="0"/>
                      <a:sym typeface="Times New Roman" pitchFamily="18" charset="0"/>
                    </a:rPr>
                    <a:t>JOINT  MARITIME</a:t>
                  </a:r>
                </a:p>
                <a:p>
                  <a:pPr algn="ctr" eaLnBrk="1" fontAlgn="auto" hangingPunct="1">
                    <a:lnSpc>
                      <a:spcPct val="85000"/>
                    </a:lnSpc>
                    <a:spcBef>
                      <a:spcPts val="0"/>
                    </a:spcBef>
                    <a:spcAft>
                      <a:spcPts val="0"/>
                    </a:spcAft>
                    <a:buSzPct val="25000"/>
                    <a:defRPr/>
                  </a:pPr>
                  <a:r>
                    <a:rPr lang="en-US" altLang="en-US" sz="1200" b="1" kern="0" dirty="0">
                      <a:latin typeface="Times New Roman" pitchFamily="18" charset="0"/>
                      <a:cs typeface="Times New Roman" pitchFamily="18" charset="0"/>
                      <a:sym typeface="Times New Roman" pitchFamily="18" charset="0"/>
                    </a:rPr>
                    <a:t>OPERATIONS</a:t>
                  </a:r>
                </a:p>
                <a:p>
                  <a:pPr eaLnBrk="1" fontAlgn="auto" hangingPunct="1">
                    <a:spcBef>
                      <a:spcPts val="0"/>
                    </a:spcBef>
                    <a:spcAft>
                      <a:spcPts val="0"/>
                    </a:spcAft>
                    <a:defRPr/>
                  </a:pPr>
                  <a:endParaRPr lang="en-US" altLang="en-US" sz="1050" kern="0" dirty="0">
                    <a:latin typeface="Times New Roman" pitchFamily="18" charset="0"/>
                    <a:cs typeface="Times New Roman" pitchFamily="18" charset="0"/>
                    <a:sym typeface="Times New Roman" pitchFamily="18" charset="0"/>
                  </a:endParaRPr>
                </a:p>
              </p:txBody>
            </p:sp>
          </p:grpSp>
          <p:sp>
            <p:nvSpPr>
              <p:cNvPr id="38" name="Shape 1140">
                <a:extLst>
                  <a:ext uri="{FF2B5EF4-FFF2-40B4-BE49-F238E27FC236}">
                    <a16:creationId xmlns:a16="http://schemas.microsoft.com/office/drawing/2014/main" id="{1BF5D692-86D1-4495-85F6-28821C6EF1A8}"/>
                  </a:ext>
                </a:extLst>
              </p:cNvPr>
              <p:cNvSpPr>
                <a:spLocks noChangeArrowheads="1"/>
              </p:cNvSpPr>
              <p:nvPr/>
            </p:nvSpPr>
            <p:spPr bwMode="auto">
              <a:xfrm>
                <a:off x="3798323" y="1355725"/>
                <a:ext cx="2129162" cy="846747"/>
              </a:xfrm>
              <a:prstGeom prst="rect">
                <a:avLst/>
              </a:prstGeom>
              <a:solidFill>
                <a:srgbClr val="FFFF00"/>
              </a:solidFill>
              <a:ln w="9525">
                <a:solidFill>
                  <a:srgbClr val="000000"/>
                </a:solidFill>
                <a:round/>
                <a:headEnd/>
                <a:tailEnd/>
              </a:ln>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fontAlgn="auto" hangingPunct="1">
                  <a:spcBef>
                    <a:spcPts val="0"/>
                  </a:spcBef>
                  <a:spcAft>
                    <a:spcPts val="0"/>
                  </a:spcAft>
                  <a:defRPr/>
                </a:pPr>
                <a:endParaRPr lang="en-US" altLang="en-US" sz="1200" kern="0"/>
              </a:p>
            </p:txBody>
          </p:sp>
          <p:grpSp>
            <p:nvGrpSpPr>
              <p:cNvPr id="114712" name="Shape 1141">
                <a:extLst>
                  <a:ext uri="{FF2B5EF4-FFF2-40B4-BE49-F238E27FC236}">
                    <a16:creationId xmlns:a16="http://schemas.microsoft.com/office/drawing/2014/main" id="{54723F95-BC61-4ABA-81DC-D740C36F9349}"/>
                  </a:ext>
                </a:extLst>
              </p:cNvPr>
              <p:cNvGrpSpPr>
                <a:grpSpLocks/>
              </p:cNvGrpSpPr>
              <p:nvPr/>
            </p:nvGrpSpPr>
            <p:grpSpPr bwMode="auto">
              <a:xfrm>
                <a:off x="1557100" y="1355725"/>
                <a:ext cx="2128799" cy="1109724"/>
                <a:chOff x="1481241" y="4452937"/>
                <a:chExt cx="2128799" cy="1109724"/>
              </a:xfrm>
            </p:grpSpPr>
            <p:sp>
              <p:nvSpPr>
                <p:cNvPr id="40" name="Shape 1142">
                  <a:extLst>
                    <a:ext uri="{FF2B5EF4-FFF2-40B4-BE49-F238E27FC236}">
                      <a16:creationId xmlns:a16="http://schemas.microsoft.com/office/drawing/2014/main" id="{15555888-CEE0-48C3-A2F3-5B5D1CEE4217}"/>
                    </a:ext>
                  </a:extLst>
                </p:cNvPr>
                <p:cNvSpPr>
                  <a:spLocks noChangeArrowheads="1"/>
                </p:cNvSpPr>
                <p:nvPr/>
              </p:nvSpPr>
              <p:spPr bwMode="auto">
                <a:xfrm>
                  <a:off x="1481241" y="4452937"/>
                  <a:ext cx="2129161" cy="846747"/>
                </a:xfrm>
                <a:prstGeom prst="rect">
                  <a:avLst/>
                </a:prstGeom>
                <a:solidFill>
                  <a:srgbClr val="FFFF00"/>
                </a:solidFill>
                <a:ln w="9525">
                  <a:solidFill>
                    <a:srgbClr val="000000"/>
                  </a:solidFill>
                  <a:round/>
                  <a:headEnd/>
                  <a:tailEnd/>
                </a:ln>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fontAlgn="auto" hangingPunct="1">
                    <a:spcBef>
                      <a:spcPts val="0"/>
                    </a:spcBef>
                    <a:spcAft>
                      <a:spcPts val="0"/>
                    </a:spcAft>
                    <a:defRPr/>
                  </a:pPr>
                  <a:endParaRPr lang="en-US" altLang="en-US" sz="1200" kern="0"/>
                </a:p>
              </p:txBody>
            </p:sp>
            <p:sp>
              <p:nvSpPr>
                <p:cNvPr id="41" name="Shape 1143">
                  <a:extLst>
                    <a:ext uri="{FF2B5EF4-FFF2-40B4-BE49-F238E27FC236}">
                      <a16:creationId xmlns:a16="http://schemas.microsoft.com/office/drawing/2014/main" id="{D7750A41-A509-419A-9FEC-FC58B25484B0}"/>
                    </a:ext>
                  </a:extLst>
                </p:cNvPr>
                <p:cNvSpPr txBox="1">
                  <a:spLocks noChangeArrowheads="1"/>
                </p:cNvSpPr>
                <p:nvPr/>
              </p:nvSpPr>
              <p:spPr bwMode="auto">
                <a:xfrm>
                  <a:off x="1541007" y="4512620"/>
                  <a:ext cx="2069395" cy="10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fontAlgn="auto" hangingPunct="1">
                    <a:lnSpc>
                      <a:spcPct val="85000"/>
                    </a:lnSpc>
                    <a:spcBef>
                      <a:spcPts val="0"/>
                    </a:spcBef>
                    <a:spcAft>
                      <a:spcPts val="0"/>
                    </a:spcAft>
                    <a:buSzPct val="25000"/>
                    <a:defRPr/>
                  </a:pPr>
                  <a:r>
                    <a:rPr lang="en-US" altLang="en-US" sz="1200" b="1" kern="0" dirty="0">
                      <a:latin typeface="Times New Roman" pitchFamily="18" charset="0"/>
                      <a:cs typeface="Times New Roman" pitchFamily="18" charset="0"/>
                      <a:sym typeface="Times New Roman" pitchFamily="18" charset="0"/>
                    </a:rPr>
                    <a:t>THEATER</a:t>
                  </a:r>
                </a:p>
                <a:p>
                  <a:pPr algn="ctr" eaLnBrk="1" fontAlgn="auto" hangingPunct="1">
                    <a:lnSpc>
                      <a:spcPct val="85000"/>
                    </a:lnSpc>
                    <a:spcBef>
                      <a:spcPts val="0"/>
                    </a:spcBef>
                    <a:spcAft>
                      <a:spcPts val="0"/>
                    </a:spcAft>
                    <a:buSzPct val="25000"/>
                    <a:defRPr/>
                  </a:pPr>
                  <a:r>
                    <a:rPr lang="en-US" altLang="en-US" sz="1200" b="1" kern="0" dirty="0">
                      <a:latin typeface="Times New Roman" pitchFamily="18" charset="0"/>
                      <a:cs typeface="Times New Roman" pitchFamily="18" charset="0"/>
                      <a:sym typeface="Times New Roman" pitchFamily="18" charset="0"/>
                    </a:rPr>
                    <a:t>SECURITY</a:t>
                  </a:r>
                </a:p>
                <a:p>
                  <a:pPr algn="ctr" eaLnBrk="1" fontAlgn="auto" hangingPunct="1">
                    <a:lnSpc>
                      <a:spcPct val="85000"/>
                    </a:lnSpc>
                    <a:spcBef>
                      <a:spcPts val="0"/>
                    </a:spcBef>
                    <a:spcAft>
                      <a:spcPts val="0"/>
                    </a:spcAft>
                    <a:buSzPct val="25000"/>
                    <a:defRPr/>
                  </a:pPr>
                  <a:r>
                    <a:rPr lang="en-US" altLang="en-US" sz="1200" b="1" kern="0" dirty="0">
                      <a:latin typeface="Times New Roman" pitchFamily="18" charset="0"/>
                      <a:cs typeface="Times New Roman" pitchFamily="18" charset="0"/>
                      <a:sym typeface="Times New Roman" pitchFamily="18" charset="0"/>
                    </a:rPr>
                    <a:t> DECISION MAKING</a:t>
                  </a:r>
                </a:p>
                <a:p>
                  <a:pPr eaLnBrk="1" fontAlgn="auto" hangingPunct="1">
                    <a:spcBef>
                      <a:spcPts val="0"/>
                    </a:spcBef>
                    <a:spcAft>
                      <a:spcPts val="0"/>
                    </a:spcAft>
                    <a:defRPr/>
                  </a:pPr>
                  <a:endParaRPr lang="en-US" altLang="en-US" sz="900" kern="0" dirty="0">
                    <a:latin typeface="Times New Roman" pitchFamily="18" charset="0"/>
                    <a:cs typeface="Times New Roman" pitchFamily="18" charset="0"/>
                    <a:sym typeface="Times New Roman" pitchFamily="18" charset="0"/>
                  </a:endParaRPr>
                </a:p>
              </p:txBody>
            </p:sp>
          </p:grpSp>
        </p:grpSp>
        <p:sp>
          <p:nvSpPr>
            <p:cNvPr id="36" name="Shape 1144">
              <a:extLst>
                <a:ext uri="{FF2B5EF4-FFF2-40B4-BE49-F238E27FC236}">
                  <a16:creationId xmlns:a16="http://schemas.microsoft.com/office/drawing/2014/main" id="{D265517A-B4ED-4500-A88A-5E04DAA29273}"/>
                </a:ext>
              </a:extLst>
            </p:cNvPr>
            <p:cNvSpPr txBox="1">
              <a:spLocks noChangeArrowheads="1"/>
            </p:cNvSpPr>
            <p:nvPr/>
          </p:nvSpPr>
          <p:spPr bwMode="auto">
            <a:xfrm>
              <a:off x="3798790" y="518520"/>
              <a:ext cx="2073131" cy="5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fontAlgn="auto" hangingPunct="1">
                <a:lnSpc>
                  <a:spcPct val="85000"/>
                </a:lnSpc>
                <a:spcBef>
                  <a:spcPts val="0"/>
                </a:spcBef>
                <a:spcAft>
                  <a:spcPts val="0"/>
                </a:spcAft>
                <a:buSzPct val="25000"/>
                <a:defRPr/>
              </a:pPr>
              <a:r>
                <a:rPr lang="en-US" altLang="en-US" sz="1200" b="1" kern="0" dirty="0">
                  <a:latin typeface="Times New Roman" pitchFamily="18" charset="0"/>
                  <a:cs typeface="Times New Roman" pitchFamily="18" charset="0"/>
                  <a:sym typeface="Times New Roman" pitchFamily="18" charset="0"/>
                </a:rPr>
                <a:t>STRATEGY &amp; WAR </a:t>
              </a:r>
            </a:p>
            <a:p>
              <a:pPr eaLnBrk="1" fontAlgn="auto" hangingPunct="1">
                <a:spcBef>
                  <a:spcPts val="0"/>
                </a:spcBef>
                <a:spcAft>
                  <a:spcPts val="0"/>
                </a:spcAft>
                <a:defRPr/>
              </a:pPr>
              <a:endParaRPr lang="en-US" altLang="en-US" sz="900" b="1" kern="0" dirty="0">
                <a:latin typeface="Times New Roman" pitchFamily="18" charset="0"/>
                <a:cs typeface="Times New Roman" pitchFamily="18" charset="0"/>
                <a:sym typeface="Times New Roman" pitchFamily="18" charset="0"/>
              </a:endParaRPr>
            </a:p>
          </p:txBody>
        </p:sp>
      </p:grpSp>
      <p:grpSp>
        <p:nvGrpSpPr>
          <p:cNvPr id="114696" name="Shape 1145">
            <a:extLst>
              <a:ext uri="{FF2B5EF4-FFF2-40B4-BE49-F238E27FC236}">
                <a16:creationId xmlns:a16="http://schemas.microsoft.com/office/drawing/2014/main" id="{98EE3A5D-15E8-4482-AC40-584A36FD4535}"/>
              </a:ext>
            </a:extLst>
          </p:cNvPr>
          <p:cNvGrpSpPr>
            <a:grpSpLocks/>
          </p:cNvGrpSpPr>
          <p:nvPr/>
        </p:nvGrpSpPr>
        <p:grpSpPr bwMode="auto">
          <a:xfrm>
            <a:off x="1755775" y="863599"/>
            <a:ext cx="5881688" cy="741069"/>
            <a:chOff x="3213968" y="6164439"/>
            <a:chExt cx="6919681" cy="872279"/>
          </a:xfrm>
        </p:grpSpPr>
        <p:grpSp>
          <p:nvGrpSpPr>
            <p:cNvPr id="114699" name="Shape 1146">
              <a:extLst>
                <a:ext uri="{FF2B5EF4-FFF2-40B4-BE49-F238E27FC236}">
                  <a16:creationId xmlns:a16="http://schemas.microsoft.com/office/drawing/2014/main" id="{A8BA8515-A466-4BAF-8228-81CA068BB0DC}"/>
                </a:ext>
              </a:extLst>
            </p:cNvPr>
            <p:cNvGrpSpPr>
              <a:grpSpLocks/>
            </p:cNvGrpSpPr>
            <p:nvPr/>
          </p:nvGrpSpPr>
          <p:grpSpPr bwMode="auto">
            <a:xfrm>
              <a:off x="3213968" y="6164441"/>
              <a:ext cx="2215044" cy="846465"/>
              <a:chOff x="3213968" y="6164441"/>
              <a:chExt cx="2215044" cy="846465"/>
            </a:xfrm>
          </p:grpSpPr>
          <p:sp>
            <p:nvSpPr>
              <p:cNvPr id="52" name="Shape 1147">
                <a:extLst>
                  <a:ext uri="{FF2B5EF4-FFF2-40B4-BE49-F238E27FC236}">
                    <a16:creationId xmlns:a16="http://schemas.microsoft.com/office/drawing/2014/main" id="{84E07E20-8A8F-4CEB-A49B-53AF2C34A656}"/>
                  </a:ext>
                </a:extLst>
              </p:cNvPr>
              <p:cNvSpPr>
                <a:spLocks noChangeArrowheads="1"/>
              </p:cNvSpPr>
              <p:nvPr/>
            </p:nvSpPr>
            <p:spPr bwMode="auto">
              <a:xfrm>
                <a:off x="3213968" y="6164441"/>
                <a:ext cx="2127266" cy="846465"/>
              </a:xfrm>
              <a:prstGeom prst="rect">
                <a:avLst/>
              </a:prstGeom>
              <a:solidFill>
                <a:srgbClr val="262672"/>
              </a:solidFill>
              <a:ln w="9525">
                <a:solidFill>
                  <a:srgbClr val="000000"/>
                </a:solidFill>
                <a:round/>
                <a:headEnd/>
                <a:tailEnd/>
              </a:ln>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fontAlgn="auto" hangingPunct="1">
                  <a:spcBef>
                    <a:spcPts val="0"/>
                  </a:spcBef>
                  <a:spcAft>
                    <a:spcPts val="0"/>
                  </a:spcAft>
                  <a:defRPr/>
                </a:pPr>
                <a:endParaRPr lang="en-US" altLang="en-US" sz="1200" kern="0"/>
              </a:p>
            </p:txBody>
          </p:sp>
          <p:sp>
            <p:nvSpPr>
              <p:cNvPr id="53" name="Shape 1148">
                <a:extLst>
                  <a:ext uri="{FF2B5EF4-FFF2-40B4-BE49-F238E27FC236}">
                    <a16:creationId xmlns:a16="http://schemas.microsoft.com/office/drawing/2014/main" id="{1195DDBF-5D55-484C-9871-100DCE2E6F33}"/>
                  </a:ext>
                </a:extLst>
              </p:cNvPr>
              <p:cNvSpPr txBox="1"/>
              <p:nvPr/>
            </p:nvSpPr>
            <p:spPr>
              <a:xfrm>
                <a:off x="3540809" y="6241054"/>
                <a:ext cx="1888203" cy="769852"/>
              </a:xfrm>
              <a:prstGeom prst="rect">
                <a:avLst/>
              </a:prstGeom>
              <a:solidFill>
                <a:srgbClr val="FFFF66"/>
              </a:solidFill>
              <a:ln>
                <a:noFill/>
              </a:ln>
            </p:spPr>
            <p:txBody>
              <a:bodyPr lIns="91425" tIns="45700" rIns="91425" bIns="45700"/>
              <a:lstStyle/>
              <a:p>
                <a:pPr algn="ctr" eaLnBrk="1" fontAlgn="auto" hangingPunct="1">
                  <a:lnSpc>
                    <a:spcPct val="85000"/>
                  </a:lnSpc>
                  <a:spcBef>
                    <a:spcPts val="0"/>
                  </a:spcBef>
                  <a:spcAft>
                    <a:spcPts val="0"/>
                  </a:spcAft>
                  <a:buSzPct val="25000"/>
                  <a:defRPr/>
                </a:pPr>
                <a:r>
                  <a:rPr lang="en" sz="1200" b="1" kern="0" dirty="0">
                    <a:solidFill>
                      <a:schemeClr val="bg1"/>
                    </a:solidFill>
                    <a:latin typeface="Times New Roman"/>
                    <a:ea typeface="Times New Roman"/>
                    <a:cs typeface="Times New Roman"/>
                    <a:sym typeface="Times New Roman"/>
                    <a:rtl val="0"/>
                  </a:rPr>
                  <a:t>JOINT  </a:t>
                </a:r>
              </a:p>
              <a:p>
                <a:pPr algn="ctr" eaLnBrk="1" fontAlgn="auto" hangingPunct="1">
                  <a:lnSpc>
                    <a:spcPct val="85000"/>
                  </a:lnSpc>
                  <a:spcBef>
                    <a:spcPts val="0"/>
                  </a:spcBef>
                  <a:spcAft>
                    <a:spcPts val="0"/>
                  </a:spcAft>
                  <a:buSzPct val="25000"/>
                  <a:defRPr/>
                </a:pPr>
                <a:r>
                  <a:rPr lang="en" sz="1200" b="1" kern="0" dirty="0">
                    <a:solidFill>
                      <a:schemeClr val="bg1"/>
                    </a:solidFill>
                    <a:latin typeface="Times New Roman"/>
                    <a:ea typeface="Times New Roman"/>
                    <a:cs typeface="Times New Roman"/>
                    <a:sym typeface="Times New Roman"/>
                    <a:rtl val="0"/>
                  </a:rPr>
                  <a:t>MILITARY </a:t>
                </a:r>
              </a:p>
              <a:p>
                <a:pPr algn="ctr" eaLnBrk="1" fontAlgn="auto" hangingPunct="1">
                  <a:lnSpc>
                    <a:spcPct val="85000"/>
                  </a:lnSpc>
                  <a:spcBef>
                    <a:spcPts val="0"/>
                  </a:spcBef>
                  <a:spcAft>
                    <a:spcPts val="0"/>
                  </a:spcAft>
                  <a:buSzPct val="25000"/>
                  <a:defRPr/>
                </a:pPr>
                <a:r>
                  <a:rPr lang="en" sz="1200" b="1" kern="0" dirty="0">
                    <a:solidFill>
                      <a:schemeClr val="bg1"/>
                    </a:solidFill>
                    <a:latin typeface="Times New Roman"/>
                    <a:ea typeface="Times New Roman"/>
                    <a:cs typeface="Times New Roman"/>
                    <a:sym typeface="Times New Roman"/>
                    <a:rtl val="0"/>
                  </a:rPr>
                  <a:t>OPERATIONS </a:t>
                </a:r>
              </a:p>
              <a:p>
                <a:pPr eaLnBrk="1" fontAlgn="auto" hangingPunct="1">
                  <a:spcBef>
                    <a:spcPts val="0"/>
                  </a:spcBef>
                  <a:spcAft>
                    <a:spcPts val="0"/>
                  </a:spcAft>
                  <a:defRPr/>
                </a:pPr>
                <a:endParaRPr lang="en" sz="1000" kern="0" dirty="0">
                  <a:solidFill>
                    <a:srgbClr val="FFFFFF"/>
                  </a:solidFill>
                  <a:latin typeface="Times New Roman"/>
                  <a:ea typeface="Times New Roman"/>
                  <a:cs typeface="Times New Roman"/>
                  <a:sym typeface="Times New Roman"/>
                  <a:rtl val="0"/>
                </a:endParaRPr>
              </a:p>
            </p:txBody>
          </p:sp>
        </p:grpSp>
        <p:grpSp>
          <p:nvGrpSpPr>
            <p:cNvPr id="114700" name="Shape 1149">
              <a:extLst>
                <a:ext uri="{FF2B5EF4-FFF2-40B4-BE49-F238E27FC236}">
                  <a16:creationId xmlns:a16="http://schemas.microsoft.com/office/drawing/2014/main" id="{53E9B14E-931B-4F6D-978B-AF432FF620F3}"/>
                </a:ext>
              </a:extLst>
            </p:cNvPr>
            <p:cNvGrpSpPr>
              <a:grpSpLocks/>
            </p:cNvGrpSpPr>
            <p:nvPr/>
          </p:nvGrpSpPr>
          <p:grpSpPr bwMode="auto">
            <a:xfrm>
              <a:off x="5529867" y="6164439"/>
              <a:ext cx="2129132" cy="872279"/>
              <a:chOff x="3618050" y="2201860"/>
              <a:chExt cx="2128920" cy="872454"/>
            </a:xfrm>
          </p:grpSpPr>
          <p:sp>
            <p:nvSpPr>
              <p:cNvPr id="50" name="Shape 1150">
                <a:extLst>
                  <a:ext uri="{FF2B5EF4-FFF2-40B4-BE49-F238E27FC236}">
                    <a16:creationId xmlns:a16="http://schemas.microsoft.com/office/drawing/2014/main" id="{715D1CEA-85E5-451B-A60E-2F46D88E138A}"/>
                  </a:ext>
                </a:extLst>
              </p:cNvPr>
              <p:cNvSpPr>
                <a:spLocks noChangeArrowheads="1"/>
              </p:cNvSpPr>
              <p:nvPr/>
            </p:nvSpPr>
            <p:spPr bwMode="auto">
              <a:xfrm>
                <a:off x="3618050" y="2201860"/>
                <a:ext cx="2128920" cy="846635"/>
              </a:xfrm>
              <a:prstGeom prst="rect">
                <a:avLst/>
              </a:prstGeom>
              <a:solidFill>
                <a:srgbClr val="262672"/>
              </a:solidFill>
              <a:ln w="9525">
                <a:solidFill>
                  <a:srgbClr val="000000"/>
                </a:solidFill>
                <a:round/>
                <a:headEnd/>
                <a:tailEnd/>
              </a:ln>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fontAlgn="auto" hangingPunct="1">
                  <a:spcBef>
                    <a:spcPts val="0"/>
                  </a:spcBef>
                  <a:spcAft>
                    <a:spcPts val="0"/>
                  </a:spcAft>
                  <a:defRPr/>
                </a:pPr>
                <a:endParaRPr lang="en-US" altLang="en-US" sz="1200" kern="0"/>
              </a:p>
            </p:txBody>
          </p:sp>
          <p:sp>
            <p:nvSpPr>
              <p:cNvPr id="51" name="Shape 1151">
                <a:extLst>
                  <a:ext uri="{FF2B5EF4-FFF2-40B4-BE49-F238E27FC236}">
                    <a16:creationId xmlns:a16="http://schemas.microsoft.com/office/drawing/2014/main" id="{FF6A3C15-C410-4805-B9F1-64F16287684B}"/>
                  </a:ext>
                </a:extLst>
              </p:cNvPr>
              <p:cNvSpPr txBox="1">
                <a:spLocks noChangeArrowheads="1"/>
              </p:cNvSpPr>
              <p:nvPr/>
            </p:nvSpPr>
            <p:spPr bwMode="auto">
              <a:xfrm>
                <a:off x="3718894" y="2300915"/>
                <a:ext cx="2028076" cy="77339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fontAlgn="auto" hangingPunct="1">
                  <a:lnSpc>
                    <a:spcPct val="85000"/>
                  </a:lnSpc>
                  <a:spcBef>
                    <a:spcPts val="0"/>
                  </a:spcBef>
                  <a:spcAft>
                    <a:spcPts val="0"/>
                  </a:spcAft>
                  <a:buSzPct val="25000"/>
                  <a:defRPr/>
                </a:pPr>
                <a:r>
                  <a:rPr lang="en-US" altLang="en-US" sz="1200" b="1" kern="0" dirty="0">
                    <a:solidFill>
                      <a:schemeClr val="bg1"/>
                    </a:solidFill>
                    <a:latin typeface="Times New Roman" pitchFamily="18" charset="0"/>
                    <a:cs typeface="Times New Roman" pitchFamily="18" charset="0"/>
                    <a:sym typeface="Times New Roman" pitchFamily="18" charset="0"/>
                  </a:rPr>
                  <a:t>NATIONAL  </a:t>
                </a:r>
              </a:p>
              <a:p>
                <a:pPr algn="ctr" eaLnBrk="1" fontAlgn="auto" hangingPunct="1">
                  <a:lnSpc>
                    <a:spcPct val="85000"/>
                  </a:lnSpc>
                  <a:spcBef>
                    <a:spcPts val="0"/>
                  </a:spcBef>
                  <a:spcAft>
                    <a:spcPts val="0"/>
                  </a:spcAft>
                  <a:buSzPct val="25000"/>
                  <a:defRPr/>
                </a:pPr>
                <a:r>
                  <a:rPr lang="en-US" altLang="en-US" sz="1200" b="1" kern="0" dirty="0">
                    <a:solidFill>
                      <a:schemeClr val="bg1"/>
                    </a:solidFill>
                    <a:latin typeface="Times New Roman" pitchFamily="18" charset="0"/>
                    <a:cs typeface="Times New Roman" pitchFamily="18" charset="0"/>
                    <a:sym typeface="Times New Roman" pitchFamily="18" charset="0"/>
                  </a:rPr>
                  <a:t>SECURITY </a:t>
                </a:r>
              </a:p>
              <a:p>
                <a:pPr algn="ctr" eaLnBrk="1" fontAlgn="auto" hangingPunct="1">
                  <a:lnSpc>
                    <a:spcPct val="85000"/>
                  </a:lnSpc>
                  <a:spcBef>
                    <a:spcPts val="0"/>
                  </a:spcBef>
                  <a:spcAft>
                    <a:spcPts val="0"/>
                  </a:spcAft>
                  <a:buSzPct val="25000"/>
                  <a:defRPr/>
                </a:pPr>
                <a:r>
                  <a:rPr lang="en-US" altLang="en-US" sz="1200" b="1" kern="0" dirty="0">
                    <a:solidFill>
                      <a:schemeClr val="bg1"/>
                    </a:solidFill>
                    <a:latin typeface="Times New Roman" pitchFamily="18" charset="0"/>
                    <a:cs typeface="Times New Roman" pitchFamily="18" charset="0"/>
                    <a:sym typeface="Times New Roman" pitchFamily="18" charset="0"/>
                  </a:rPr>
                  <a:t>DECISION MAKING </a:t>
                </a:r>
              </a:p>
              <a:p>
                <a:pPr eaLnBrk="1" fontAlgn="auto" hangingPunct="1">
                  <a:spcBef>
                    <a:spcPts val="0"/>
                  </a:spcBef>
                  <a:spcAft>
                    <a:spcPts val="0"/>
                  </a:spcAft>
                  <a:defRPr/>
                </a:pPr>
                <a:endParaRPr lang="en-US" altLang="en-US" sz="900" b="1" kern="0" dirty="0">
                  <a:solidFill>
                    <a:srgbClr val="FFFFCC"/>
                  </a:solidFill>
                  <a:latin typeface="Times New Roman" pitchFamily="18" charset="0"/>
                  <a:cs typeface="Times New Roman" pitchFamily="18" charset="0"/>
                  <a:sym typeface="Times New Roman" pitchFamily="18" charset="0"/>
                </a:endParaRPr>
              </a:p>
            </p:txBody>
          </p:sp>
        </p:grpSp>
        <p:grpSp>
          <p:nvGrpSpPr>
            <p:cNvPr id="114701" name="Shape 1152">
              <a:extLst>
                <a:ext uri="{FF2B5EF4-FFF2-40B4-BE49-F238E27FC236}">
                  <a16:creationId xmlns:a16="http://schemas.microsoft.com/office/drawing/2014/main" id="{7636EDBB-C47E-4A3B-A8D1-907560CE44C3}"/>
                </a:ext>
              </a:extLst>
            </p:cNvPr>
            <p:cNvGrpSpPr>
              <a:grpSpLocks/>
            </p:cNvGrpSpPr>
            <p:nvPr/>
          </p:nvGrpSpPr>
          <p:grpSpPr bwMode="auto">
            <a:xfrm>
              <a:off x="7860706" y="6164440"/>
              <a:ext cx="2272943" cy="846465"/>
              <a:chOff x="5756695" y="2201768"/>
              <a:chExt cx="2272943" cy="846465"/>
            </a:xfrm>
          </p:grpSpPr>
          <p:sp>
            <p:nvSpPr>
              <p:cNvPr id="48" name="Shape 1153">
                <a:extLst>
                  <a:ext uri="{FF2B5EF4-FFF2-40B4-BE49-F238E27FC236}">
                    <a16:creationId xmlns:a16="http://schemas.microsoft.com/office/drawing/2014/main" id="{03F9B156-7073-40C7-823B-87881510E68B}"/>
                  </a:ext>
                </a:extLst>
              </p:cNvPr>
              <p:cNvSpPr>
                <a:spLocks noChangeArrowheads="1"/>
              </p:cNvSpPr>
              <p:nvPr/>
            </p:nvSpPr>
            <p:spPr bwMode="auto">
              <a:xfrm>
                <a:off x="5756695" y="2201768"/>
                <a:ext cx="2272943" cy="846465"/>
              </a:xfrm>
              <a:prstGeom prst="rect">
                <a:avLst/>
              </a:prstGeom>
              <a:solidFill>
                <a:srgbClr val="262672"/>
              </a:solidFill>
              <a:ln w="9525">
                <a:solidFill>
                  <a:srgbClr val="000000"/>
                </a:solidFill>
                <a:round/>
                <a:headEnd/>
                <a:tailEnd/>
              </a:ln>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fontAlgn="auto" hangingPunct="1">
                  <a:spcBef>
                    <a:spcPts val="0"/>
                  </a:spcBef>
                  <a:spcAft>
                    <a:spcPts val="0"/>
                  </a:spcAft>
                  <a:defRPr/>
                </a:pPr>
                <a:endParaRPr lang="en-US" altLang="en-US" sz="1200" kern="0"/>
              </a:p>
            </p:txBody>
          </p:sp>
          <p:sp>
            <p:nvSpPr>
              <p:cNvPr id="49" name="Shape 1154">
                <a:extLst>
                  <a:ext uri="{FF2B5EF4-FFF2-40B4-BE49-F238E27FC236}">
                    <a16:creationId xmlns:a16="http://schemas.microsoft.com/office/drawing/2014/main" id="{7C70DEF6-5C23-4664-87A3-761C0365141F}"/>
                  </a:ext>
                </a:extLst>
              </p:cNvPr>
              <p:cNvSpPr txBox="1"/>
              <p:nvPr/>
            </p:nvSpPr>
            <p:spPr>
              <a:xfrm>
                <a:off x="5756695" y="2297067"/>
                <a:ext cx="2243060" cy="751166"/>
              </a:xfrm>
              <a:prstGeom prst="rect">
                <a:avLst/>
              </a:prstGeom>
              <a:solidFill>
                <a:srgbClr val="FFFF99"/>
              </a:solidFill>
              <a:ln>
                <a:noFill/>
              </a:ln>
            </p:spPr>
            <p:txBody>
              <a:bodyPr lIns="91425" tIns="45700" rIns="91425" bIns="45700"/>
              <a:lstStyle/>
              <a:p>
                <a:pPr algn="ctr" eaLnBrk="1" fontAlgn="auto" hangingPunct="1">
                  <a:lnSpc>
                    <a:spcPct val="85000"/>
                  </a:lnSpc>
                  <a:spcBef>
                    <a:spcPts val="0"/>
                  </a:spcBef>
                  <a:spcAft>
                    <a:spcPts val="0"/>
                  </a:spcAft>
                  <a:buSzPct val="25000"/>
                  <a:defRPr/>
                </a:pPr>
                <a:r>
                  <a:rPr lang="en" sz="1200" b="1" kern="0" dirty="0">
                    <a:solidFill>
                      <a:schemeClr val="bg1"/>
                    </a:solidFill>
                    <a:latin typeface="Times New Roman"/>
                    <a:ea typeface="Times New Roman"/>
                    <a:cs typeface="Times New Roman"/>
                    <a:sym typeface="Times New Roman"/>
                    <a:rtl val="0"/>
                  </a:rPr>
                  <a:t>STRATEGY  </a:t>
                </a:r>
              </a:p>
              <a:p>
                <a:pPr algn="ctr" eaLnBrk="1" fontAlgn="auto" hangingPunct="1">
                  <a:lnSpc>
                    <a:spcPct val="85000"/>
                  </a:lnSpc>
                  <a:spcBef>
                    <a:spcPts val="0"/>
                  </a:spcBef>
                  <a:spcAft>
                    <a:spcPts val="0"/>
                  </a:spcAft>
                  <a:buSzPct val="25000"/>
                  <a:defRPr/>
                </a:pPr>
                <a:r>
                  <a:rPr lang="en" sz="1200" b="1" kern="0" dirty="0">
                    <a:solidFill>
                      <a:schemeClr val="bg1"/>
                    </a:solidFill>
                    <a:latin typeface="Times New Roman"/>
                    <a:ea typeface="Times New Roman"/>
                    <a:cs typeface="Times New Roman"/>
                    <a:sym typeface="Times New Roman"/>
                    <a:rtl val="0"/>
                  </a:rPr>
                  <a:t>&amp;</a:t>
                </a:r>
              </a:p>
              <a:p>
                <a:pPr algn="ctr" eaLnBrk="1" fontAlgn="auto" hangingPunct="1">
                  <a:lnSpc>
                    <a:spcPct val="85000"/>
                  </a:lnSpc>
                  <a:spcBef>
                    <a:spcPts val="0"/>
                  </a:spcBef>
                  <a:spcAft>
                    <a:spcPts val="0"/>
                  </a:spcAft>
                  <a:buSzPct val="25000"/>
                  <a:defRPr/>
                </a:pPr>
                <a:r>
                  <a:rPr lang="en" sz="1200" b="1" kern="0" dirty="0">
                    <a:solidFill>
                      <a:schemeClr val="bg1"/>
                    </a:solidFill>
                    <a:latin typeface="Times New Roman"/>
                    <a:ea typeface="Times New Roman"/>
                    <a:cs typeface="Times New Roman"/>
                    <a:sym typeface="Times New Roman"/>
                    <a:rtl val="0"/>
                  </a:rPr>
                  <a:t>POLICY</a:t>
                </a:r>
              </a:p>
              <a:p>
                <a:pPr eaLnBrk="1" fontAlgn="auto" hangingPunct="1">
                  <a:spcBef>
                    <a:spcPts val="0"/>
                  </a:spcBef>
                  <a:spcAft>
                    <a:spcPts val="0"/>
                  </a:spcAft>
                  <a:defRPr/>
                </a:pPr>
                <a:endParaRPr lang="en" sz="1000" kern="0" dirty="0">
                  <a:solidFill>
                    <a:srgbClr val="FFFFCC"/>
                  </a:solidFill>
                  <a:latin typeface="Times New Roman"/>
                  <a:ea typeface="Times New Roman"/>
                  <a:cs typeface="Times New Roman"/>
                  <a:sym typeface="Times New Roman"/>
                  <a:rtl val="0"/>
                </a:endParaRPr>
              </a:p>
            </p:txBody>
          </p:sp>
        </p:grpSp>
      </p:grpSp>
      <p:sp>
        <p:nvSpPr>
          <p:cNvPr id="114697" name="TextBox 64">
            <a:extLst>
              <a:ext uri="{FF2B5EF4-FFF2-40B4-BE49-F238E27FC236}">
                <a16:creationId xmlns:a16="http://schemas.microsoft.com/office/drawing/2014/main" id="{525754EF-6087-4A95-8EF2-9CA106098AC5}"/>
              </a:ext>
            </a:extLst>
          </p:cNvPr>
          <p:cNvSpPr txBox="1">
            <a:spLocks noChangeArrowheads="1"/>
          </p:cNvSpPr>
          <p:nvPr/>
        </p:nvSpPr>
        <p:spPr bwMode="auto">
          <a:xfrm>
            <a:off x="1771650" y="3683000"/>
            <a:ext cx="6065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SzPct val="25000"/>
              <a:buFontTx/>
              <a:buNone/>
            </a:pPr>
            <a:r>
              <a:rPr lang="en-US" altLang="en-US" b="1" dirty="0">
                <a:solidFill>
                  <a:schemeClr val="tx1">
                    <a:lumMod val="85000"/>
                  </a:schemeClr>
                </a:solidFill>
                <a:latin typeface="Times New Roman" panose="02020603050405020304" pitchFamily="18" charset="0"/>
                <a:cs typeface="Times New Roman" panose="02020603050405020304" pitchFamily="18" charset="0"/>
                <a:sym typeface="Times New Roman" panose="02020603050405020304" pitchFamily="18" charset="0"/>
              </a:rPr>
              <a:t>Intermediate-level Course</a:t>
            </a:r>
          </a:p>
        </p:txBody>
      </p:sp>
      <p:sp>
        <p:nvSpPr>
          <p:cNvPr id="114698" name="Rectangle 53">
            <a:extLst>
              <a:ext uri="{FF2B5EF4-FFF2-40B4-BE49-F238E27FC236}">
                <a16:creationId xmlns:a16="http://schemas.microsoft.com/office/drawing/2014/main" id="{A5EC1A97-3BB7-4058-901E-1340210ABA10}"/>
              </a:ext>
            </a:extLst>
          </p:cNvPr>
          <p:cNvSpPr>
            <a:spLocks noChangeArrowheads="1"/>
          </p:cNvSpPr>
          <p:nvPr/>
        </p:nvSpPr>
        <p:spPr bwMode="auto">
          <a:xfrm>
            <a:off x="1165225" y="4300537"/>
            <a:ext cx="7978775"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 typeface="Wingdings" panose="05000000000000000000" pitchFamily="2" charset="2"/>
              <a:buChar char="Ø"/>
            </a:pPr>
            <a:r>
              <a:rPr lang="en-US" altLang="en-US" sz="2400" dirty="0"/>
              <a:t>Taught by one faculty (unique in all PME)</a:t>
            </a:r>
          </a:p>
          <a:p>
            <a:pPr eaLnBrk="1" hangingPunct="1">
              <a:spcBef>
                <a:spcPct val="0"/>
              </a:spcBef>
              <a:buFont typeface="Wingdings" panose="05000000000000000000" pitchFamily="2" charset="2"/>
              <a:buChar char="Ø"/>
            </a:pPr>
            <a:r>
              <a:rPr lang="en-US" altLang="en-US" sz="2400" dirty="0"/>
              <a:t>Interdisciplinary and modular—permits phased inputs</a:t>
            </a:r>
          </a:p>
          <a:p>
            <a:pPr eaLnBrk="1" hangingPunct="1">
              <a:spcBef>
                <a:spcPct val="0"/>
              </a:spcBef>
              <a:buFont typeface="Wingdings" panose="05000000000000000000" pitchFamily="2" charset="2"/>
              <a:buChar char="Ø"/>
            </a:pPr>
            <a:r>
              <a:rPr lang="en-US" altLang="en-US" sz="2400" dirty="0"/>
              <a:t>Senior and Intermediate students mix in 100+ Electives</a:t>
            </a:r>
          </a:p>
          <a:p>
            <a:pPr eaLnBrk="1" hangingPunct="1">
              <a:spcBef>
                <a:spcPct val="0"/>
              </a:spcBef>
              <a:buFont typeface="Wingdings" panose="05000000000000000000" pitchFamily="2" charset="2"/>
              <a:buChar char="Ø"/>
            </a:pPr>
            <a:r>
              <a:rPr lang="en-US" altLang="en-US" sz="2400" dirty="0"/>
              <a:t>Integrated with two 13-month programs:  </a:t>
            </a:r>
          </a:p>
          <a:p>
            <a:pPr lvl="1" eaLnBrk="1" hangingPunct="1">
              <a:spcBef>
                <a:spcPct val="0"/>
              </a:spcBef>
              <a:buFont typeface="Wingdings" panose="05000000000000000000" pitchFamily="2" charset="2"/>
              <a:buChar char="Ø"/>
            </a:pPr>
            <a:r>
              <a:rPr lang="en-US" altLang="en-US" sz="2000" dirty="0"/>
              <a:t>Advanced Strategist Program (ASP)</a:t>
            </a:r>
          </a:p>
          <a:p>
            <a:pPr lvl="1" eaLnBrk="1" hangingPunct="1">
              <a:spcBef>
                <a:spcPct val="0"/>
              </a:spcBef>
              <a:buFont typeface="Wingdings" panose="05000000000000000000" pitchFamily="2" charset="2"/>
              <a:buChar char="Ø"/>
            </a:pPr>
            <a:r>
              <a:rPr lang="en-US" altLang="en-US" sz="2000" dirty="0"/>
              <a:t>Maritime Advanced Warfighting School (MAWS)</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5">
            <a:extLst>
              <a:ext uri="{FF2B5EF4-FFF2-40B4-BE49-F238E27FC236}">
                <a16:creationId xmlns:a16="http://schemas.microsoft.com/office/drawing/2014/main" id="{6C2937BC-48C9-4557-AB83-7F40692DE220}"/>
              </a:ext>
            </a:extLst>
          </p:cNvPr>
          <p:cNvSpPr txBox="1">
            <a:spLocks noChangeArrowheads="1"/>
          </p:cNvSpPr>
          <p:nvPr/>
        </p:nvSpPr>
        <p:spPr bwMode="auto">
          <a:xfrm>
            <a:off x="1219200" y="5883275"/>
            <a:ext cx="7924800" cy="67945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buFont typeface="Wingdings" panose="05000000000000000000" pitchFamily="2" charset="2"/>
              <a:buNone/>
            </a:pPr>
            <a:r>
              <a:rPr lang="en-US" altLang="en-US" sz="1800" b="1" i="1">
                <a:solidFill>
                  <a:srgbClr val="003366"/>
                </a:solidFill>
              </a:rPr>
              <a:t>Strategically minded, critically thinking leaders </a:t>
            </a:r>
          </a:p>
          <a:p>
            <a:pPr algn="ctr" eaLnBrk="1" hangingPunct="1">
              <a:lnSpc>
                <a:spcPct val="90000"/>
              </a:lnSpc>
              <a:buFont typeface="Wingdings" panose="05000000000000000000" pitchFamily="2" charset="2"/>
              <a:buNone/>
            </a:pPr>
            <a:r>
              <a:rPr lang="en-US" altLang="en-US" sz="1800" b="1" i="1">
                <a:solidFill>
                  <a:srgbClr val="003366"/>
                </a:solidFill>
              </a:rPr>
              <a:t>who are skilled in maritime and joint warfighting</a:t>
            </a:r>
            <a:r>
              <a:rPr lang="en-US" altLang="en-US" sz="2000" b="1" i="1">
                <a:solidFill>
                  <a:srgbClr val="FFFFFF"/>
                </a:solidFill>
              </a:rPr>
              <a:t> </a:t>
            </a:r>
          </a:p>
        </p:txBody>
      </p:sp>
      <p:sp>
        <p:nvSpPr>
          <p:cNvPr id="1068034" name="Rectangle 2">
            <a:extLst>
              <a:ext uri="{FF2B5EF4-FFF2-40B4-BE49-F238E27FC236}">
                <a16:creationId xmlns:a16="http://schemas.microsoft.com/office/drawing/2014/main" id="{3F887927-9787-41EC-B0D7-8A6323B2FB37}"/>
              </a:ext>
            </a:extLst>
          </p:cNvPr>
          <p:cNvSpPr>
            <a:spLocks noGrp="1" noChangeArrowheads="1"/>
          </p:cNvSpPr>
          <p:nvPr>
            <p:ph type="title"/>
          </p:nvPr>
        </p:nvSpPr>
        <p:spPr>
          <a:xfrm>
            <a:off x="1219200" y="228600"/>
            <a:ext cx="7620000" cy="838200"/>
          </a:xfrm>
        </p:spPr>
        <p:txBody>
          <a:bodyPr/>
          <a:lstStyle/>
          <a:p>
            <a:pPr eaLnBrk="1" hangingPunct="1">
              <a:defRPr/>
            </a:pPr>
            <a:r>
              <a:rPr lang="en-US" sz="2800" b="1" dirty="0">
                <a:solidFill>
                  <a:srgbClr val="FFD243"/>
                </a:solidFill>
                <a:ea typeface="+mj-ea"/>
                <a:cs typeface="+mj-cs"/>
              </a:rPr>
              <a:t>Senior-level PME Outcomes </a:t>
            </a:r>
          </a:p>
        </p:txBody>
      </p:sp>
      <p:sp>
        <p:nvSpPr>
          <p:cNvPr id="30723" name="Rectangle 3">
            <a:extLst>
              <a:ext uri="{FF2B5EF4-FFF2-40B4-BE49-F238E27FC236}">
                <a16:creationId xmlns:a16="http://schemas.microsoft.com/office/drawing/2014/main" id="{6FDCF380-68A7-4353-9659-0FC1A622A25D}"/>
              </a:ext>
            </a:extLst>
          </p:cNvPr>
          <p:cNvSpPr>
            <a:spLocks noGrp="1" noChangeArrowheads="1"/>
          </p:cNvSpPr>
          <p:nvPr>
            <p:ph idx="4294967295"/>
          </p:nvPr>
        </p:nvSpPr>
        <p:spPr>
          <a:xfrm>
            <a:off x="1371600" y="1295400"/>
            <a:ext cx="7391400" cy="4038600"/>
          </a:xfrm>
        </p:spPr>
        <p:txBody>
          <a:bodyPr/>
          <a:lstStyle/>
          <a:p>
            <a:pPr eaLnBrk="1" hangingPunct="1">
              <a:lnSpc>
                <a:spcPct val="90000"/>
              </a:lnSpc>
              <a:buFont typeface="Wingdings" pitchFamily="2" charset="2"/>
              <a:buChar char="Ø"/>
              <a:defRPr/>
            </a:pPr>
            <a:r>
              <a:rPr lang="en-US" sz="2200" dirty="0">
                <a:latin typeface="+mj-lt"/>
                <a:ea typeface="+mn-ea"/>
                <a:cs typeface="+mn-cs"/>
              </a:rPr>
              <a:t>Skilled in Formulating and Executing Strategy and U.S. Policy</a:t>
            </a:r>
          </a:p>
          <a:p>
            <a:pPr eaLnBrk="1" hangingPunct="1">
              <a:lnSpc>
                <a:spcPct val="90000"/>
              </a:lnSpc>
              <a:buFont typeface="Wingdings" pitchFamily="2" charset="2"/>
              <a:buChar char="Ø"/>
              <a:defRPr/>
            </a:pPr>
            <a:endParaRPr lang="en-US" sz="2200" dirty="0">
              <a:latin typeface="+mj-lt"/>
              <a:ea typeface="+mn-ea"/>
              <a:cs typeface="+mn-cs"/>
            </a:endParaRPr>
          </a:p>
          <a:p>
            <a:pPr eaLnBrk="1" hangingPunct="1">
              <a:lnSpc>
                <a:spcPct val="90000"/>
              </a:lnSpc>
              <a:buFont typeface="Wingdings" pitchFamily="2" charset="2"/>
              <a:buChar char="Ø"/>
              <a:defRPr/>
            </a:pPr>
            <a:r>
              <a:rPr lang="en-US" sz="2200" dirty="0">
                <a:latin typeface="+mj-lt"/>
                <a:ea typeface="+mn-ea"/>
                <a:cs typeface="+mn-cs"/>
              </a:rPr>
              <a:t>Skilled in Joint Warfighting, Theater Strategy, and Campaign Planning </a:t>
            </a:r>
          </a:p>
          <a:p>
            <a:pPr eaLnBrk="1" hangingPunct="1">
              <a:lnSpc>
                <a:spcPct val="90000"/>
              </a:lnSpc>
              <a:buFont typeface="Wingdings" pitchFamily="2" charset="2"/>
              <a:buChar char="Ø"/>
              <a:defRPr/>
            </a:pPr>
            <a:endParaRPr lang="en-US" sz="2200" dirty="0">
              <a:latin typeface="+mj-lt"/>
              <a:ea typeface="+mn-ea"/>
              <a:cs typeface="+mn-cs"/>
            </a:endParaRPr>
          </a:p>
          <a:p>
            <a:pPr eaLnBrk="1" hangingPunct="1">
              <a:lnSpc>
                <a:spcPct val="90000"/>
              </a:lnSpc>
              <a:buFont typeface="Wingdings" pitchFamily="2" charset="2"/>
              <a:buChar char="Ø"/>
              <a:defRPr/>
            </a:pPr>
            <a:r>
              <a:rPr lang="en-US" sz="2200" dirty="0">
                <a:latin typeface="+mj-lt"/>
                <a:ea typeface="+mn-ea"/>
                <a:cs typeface="+mn-cs"/>
              </a:rPr>
              <a:t>Capable of Strategically-minded, Critical Thinking </a:t>
            </a:r>
          </a:p>
          <a:p>
            <a:pPr eaLnBrk="1" hangingPunct="1">
              <a:lnSpc>
                <a:spcPct val="90000"/>
              </a:lnSpc>
              <a:buFont typeface="Wingdings" pitchFamily="2" charset="2"/>
              <a:buChar char="Ø"/>
              <a:defRPr/>
            </a:pPr>
            <a:endParaRPr lang="en-US" sz="2200" dirty="0">
              <a:latin typeface="+mj-lt"/>
              <a:ea typeface="+mn-ea"/>
              <a:cs typeface="+mn-cs"/>
            </a:endParaRPr>
          </a:p>
          <a:p>
            <a:pPr eaLnBrk="1" hangingPunct="1">
              <a:lnSpc>
                <a:spcPct val="90000"/>
              </a:lnSpc>
              <a:buFont typeface="Wingdings" pitchFamily="2" charset="2"/>
              <a:buChar char="Ø"/>
              <a:defRPr/>
            </a:pPr>
            <a:r>
              <a:rPr lang="en-US" sz="2200" dirty="0">
                <a:latin typeface="+mj-lt"/>
                <a:ea typeface="+mn-ea"/>
                <a:cs typeface="+mn-cs"/>
              </a:rPr>
              <a:t>Capable of Excelling in Positions of Strategic Leadership</a:t>
            </a:r>
            <a:r>
              <a:rPr lang="en-US" sz="2200" b="1" dirty="0">
                <a:latin typeface="+mj-lt"/>
                <a:ea typeface="+mn-ea"/>
                <a:cs typeface="+mn-cs"/>
              </a:rPr>
              <a:t> </a:t>
            </a:r>
            <a:r>
              <a:rPr lang="en-US" sz="2200" b="1" i="1" dirty="0">
                <a:latin typeface="+mj-lt"/>
                <a:ea typeface="+mn-ea"/>
                <a:cs typeface="+mn-cs"/>
              </a:rPr>
              <a:t> </a:t>
            </a:r>
            <a:endParaRPr lang="en-US" sz="2200" b="1" dirty="0">
              <a:latin typeface="+mj-lt"/>
              <a:ea typeface="+mn-ea"/>
              <a:cs typeface="+mn-cs"/>
            </a:endParaRPr>
          </a:p>
        </p:txBody>
      </p:sp>
      <p:sp>
        <p:nvSpPr>
          <p:cNvPr id="116741" name="Slide Number Placeholder 1">
            <a:extLst>
              <a:ext uri="{FF2B5EF4-FFF2-40B4-BE49-F238E27FC236}">
                <a16:creationId xmlns:a16="http://schemas.microsoft.com/office/drawing/2014/main" id="{F3D56AC8-1CDF-4180-85B1-734C64DE2427}"/>
              </a:ext>
            </a:extLst>
          </p:cNvPr>
          <p:cNvSpPr>
            <a:spLocks noGrp="1"/>
          </p:cNvSpPr>
          <p:nvPr>
            <p:ph type="sldNum" sz="quarter" idx="10"/>
          </p:nvPr>
        </p:nvSpPr>
        <p:spPr>
          <a:xfrm>
            <a:off x="152400" y="6305550"/>
            <a:ext cx="685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382A3CCE-239F-49D5-B95B-38D37A346655}" type="slidenum">
              <a:rPr lang="en-US" altLang="en-US" sz="1400" smtClean="0">
                <a:solidFill>
                  <a:srgbClr val="FFFFFF"/>
                </a:solidFill>
              </a:rPr>
              <a:pPr>
                <a:spcBef>
                  <a:spcPct val="0"/>
                </a:spcBef>
                <a:buFontTx/>
                <a:buNone/>
              </a:pPr>
              <a:t>11</a:t>
            </a:fld>
            <a:endParaRPr lang="en-US" altLang="en-US" sz="1400">
              <a:solidFill>
                <a:srgbClr val="FFFFFF"/>
              </a:solidFill>
            </a:endParaRPr>
          </a:p>
        </p:txBody>
      </p:sp>
    </p:spTree>
  </p:cSld>
  <p:clrMapOvr>
    <a:masterClrMapping/>
  </p:clrMapOvr>
  <p:transition advTm="0"/>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0AA3ED2-0587-49A1-B849-8BAA1A489666}"/>
              </a:ext>
            </a:extLst>
          </p:cNvPr>
          <p:cNvSpPr>
            <a:spLocks noChangeArrowheads="1"/>
          </p:cNvSpPr>
          <p:nvPr/>
        </p:nvSpPr>
        <p:spPr bwMode="auto">
          <a:xfrm>
            <a:off x="1447800" y="1524000"/>
            <a:ext cx="7391400" cy="4572000"/>
          </a:xfrm>
          <a:prstGeom prst="roundRect">
            <a:avLst>
              <a:gd name="adj" fmla="val 16667"/>
            </a:avLst>
          </a:prstGeom>
          <a:solidFill>
            <a:schemeClr val="tx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defRPr/>
            </a:pPr>
            <a:endParaRPr lang="en-US">
              <a:solidFill>
                <a:srgbClr val="FFFFFF"/>
              </a:solidFill>
              <a:latin typeface="Arial"/>
            </a:endParaRPr>
          </a:p>
        </p:txBody>
      </p:sp>
      <p:sp>
        <p:nvSpPr>
          <p:cNvPr id="118787" name="Rectangle 1">
            <a:extLst>
              <a:ext uri="{FF2B5EF4-FFF2-40B4-BE49-F238E27FC236}">
                <a16:creationId xmlns:a16="http://schemas.microsoft.com/office/drawing/2014/main" id="{54CBF8ED-955A-4AC4-B3C5-486A3A078844}"/>
              </a:ext>
            </a:extLst>
          </p:cNvPr>
          <p:cNvSpPr>
            <a:spLocks noChangeArrowheads="1"/>
          </p:cNvSpPr>
          <p:nvPr/>
        </p:nvSpPr>
        <p:spPr bwMode="auto">
          <a:xfrm>
            <a:off x="2590800" y="457200"/>
            <a:ext cx="480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2400">
                <a:solidFill>
                  <a:srgbClr val="FFFFFF"/>
                </a:solidFill>
              </a:rPr>
              <a:t> Senior-level Course</a:t>
            </a:r>
            <a:br>
              <a:rPr lang="en-US" altLang="en-US" sz="2400">
                <a:solidFill>
                  <a:srgbClr val="FFFFFF"/>
                </a:solidFill>
              </a:rPr>
            </a:br>
            <a:r>
              <a:rPr lang="en-US" altLang="en-US" sz="2400">
                <a:solidFill>
                  <a:srgbClr val="FFFFFF"/>
                </a:solidFill>
              </a:rPr>
              <a:t>February 2017</a:t>
            </a:r>
            <a:br>
              <a:rPr lang="en-US" altLang="en-US" sz="2400">
                <a:solidFill>
                  <a:srgbClr val="FFFFFF"/>
                </a:solidFill>
              </a:rPr>
            </a:br>
            <a:endParaRPr lang="en-US" altLang="en-US" sz="2400">
              <a:solidFill>
                <a:srgbClr val="FFFFFF"/>
              </a:solidFill>
            </a:endParaRPr>
          </a:p>
        </p:txBody>
      </p:sp>
      <p:sp>
        <p:nvSpPr>
          <p:cNvPr id="118788" name="TextBox 5">
            <a:extLst>
              <a:ext uri="{FF2B5EF4-FFF2-40B4-BE49-F238E27FC236}">
                <a16:creationId xmlns:a16="http://schemas.microsoft.com/office/drawing/2014/main" id="{2B40CB9E-AE0A-44B7-810D-E2B3580D0ACD}"/>
              </a:ext>
            </a:extLst>
          </p:cNvPr>
          <p:cNvSpPr txBox="1">
            <a:spLocks noChangeArrowheads="1"/>
          </p:cNvSpPr>
          <p:nvPr/>
        </p:nvSpPr>
        <p:spPr bwMode="auto">
          <a:xfrm>
            <a:off x="3810000" y="1600200"/>
            <a:ext cx="1790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000" b="1">
                <a:solidFill>
                  <a:srgbClr val="000000"/>
                </a:solidFill>
                <a:latin typeface="Calibri" panose="020F0502020204030204" pitchFamily="34" charset="0"/>
              </a:rPr>
              <a:t>204 Students </a:t>
            </a:r>
          </a:p>
        </p:txBody>
      </p:sp>
      <p:pic>
        <p:nvPicPr>
          <p:cNvPr id="118789" name="Picture 3">
            <a:extLst>
              <a:ext uri="{FF2B5EF4-FFF2-40B4-BE49-F238E27FC236}">
                <a16:creationId xmlns:a16="http://schemas.microsoft.com/office/drawing/2014/main" id="{0A51815C-81F6-4264-B4CF-E62C091CCB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6388" y="2046288"/>
            <a:ext cx="7134225"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635C579-804E-431A-94E0-25A13BEC2B8D}"/>
              </a:ext>
            </a:extLst>
          </p:cNvPr>
          <p:cNvSpPr>
            <a:spLocks noGrp="1" noChangeArrowheads="1"/>
          </p:cNvSpPr>
          <p:nvPr>
            <p:ph type="title"/>
          </p:nvPr>
        </p:nvSpPr>
        <p:spPr>
          <a:xfrm>
            <a:off x="914400" y="228600"/>
            <a:ext cx="8229600" cy="838200"/>
          </a:xfrm>
        </p:spPr>
        <p:txBody>
          <a:bodyPr/>
          <a:lstStyle/>
          <a:p>
            <a:pPr>
              <a:defRPr/>
            </a:pPr>
            <a:r>
              <a:rPr lang="en-US" sz="2800" b="1" dirty="0">
                <a:solidFill>
                  <a:schemeClr val="tx1">
                    <a:lumMod val="85000"/>
                  </a:schemeClr>
                </a:solidFill>
                <a:ea typeface="+mj-ea"/>
                <a:cs typeface="+mj-cs"/>
              </a:rPr>
              <a:t>Intermediate-level PME Outcomes</a:t>
            </a:r>
          </a:p>
        </p:txBody>
      </p:sp>
      <p:sp>
        <p:nvSpPr>
          <p:cNvPr id="579587" name="Rectangle 3">
            <a:extLst>
              <a:ext uri="{FF2B5EF4-FFF2-40B4-BE49-F238E27FC236}">
                <a16:creationId xmlns:a16="http://schemas.microsoft.com/office/drawing/2014/main" id="{1E3472E5-C344-4663-9B14-55C9E7E0DAA7}"/>
              </a:ext>
            </a:extLst>
          </p:cNvPr>
          <p:cNvSpPr>
            <a:spLocks noGrp="1" noChangeArrowheads="1"/>
          </p:cNvSpPr>
          <p:nvPr>
            <p:ph idx="4294967295"/>
          </p:nvPr>
        </p:nvSpPr>
        <p:spPr>
          <a:xfrm>
            <a:off x="1333500" y="1295400"/>
            <a:ext cx="7581900" cy="4343400"/>
          </a:xfrm>
        </p:spPr>
        <p:txBody>
          <a:bodyPr/>
          <a:lstStyle/>
          <a:p>
            <a:pPr>
              <a:buFont typeface="Wingdings" pitchFamily="2" charset="2"/>
              <a:buChar char="Ø"/>
              <a:defRPr/>
            </a:pPr>
            <a:r>
              <a:rPr lang="en-US" sz="2200" dirty="0">
                <a:solidFill>
                  <a:srgbClr val="FFFFFF"/>
                </a:solidFill>
                <a:ea typeface="+mn-ea"/>
                <a:cs typeface="+mn-cs"/>
              </a:rPr>
              <a:t>Skilled in applying OPERATIONAL ART to Maritime, Joint, Interagency, and Multinational Warfighting </a:t>
            </a:r>
          </a:p>
          <a:p>
            <a:pPr>
              <a:buFont typeface="Wingdings" pitchFamily="2" charset="2"/>
              <a:buChar char="Ø"/>
              <a:defRPr/>
            </a:pPr>
            <a:endParaRPr lang="en-US" sz="2200" dirty="0">
              <a:solidFill>
                <a:srgbClr val="FFFFFF"/>
              </a:solidFill>
              <a:ea typeface="+mn-ea"/>
              <a:cs typeface="+mn-cs"/>
            </a:endParaRPr>
          </a:p>
          <a:p>
            <a:pPr>
              <a:buFont typeface="Wingdings" pitchFamily="2" charset="2"/>
              <a:buChar char="Ø"/>
              <a:defRPr/>
            </a:pPr>
            <a:r>
              <a:rPr lang="en-US" sz="2200" dirty="0">
                <a:solidFill>
                  <a:srgbClr val="FFFFFF"/>
                </a:solidFill>
                <a:ea typeface="+mn-ea"/>
                <a:cs typeface="+mn-cs"/>
              </a:rPr>
              <a:t>Skilled in Joint/Navy Planning Processes</a:t>
            </a:r>
          </a:p>
          <a:p>
            <a:pPr>
              <a:buFont typeface="Wingdings" pitchFamily="2" charset="2"/>
              <a:buChar char="Ø"/>
              <a:defRPr/>
            </a:pPr>
            <a:endParaRPr lang="en-US" sz="2200" dirty="0">
              <a:solidFill>
                <a:srgbClr val="FFFFFF"/>
              </a:solidFill>
              <a:ea typeface="+mn-ea"/>
              <a:cs typeface="+mn-cs"/>
            </a:endParaRPr>
          </a:p>
          <a:p>
            <a:pPr>
              <a:buFont typeface="Wingdings" pitchFamily="2" charset="2"/>
              <a:buChar char="Ø"/>
              <a:defRPr/>
            </a:pPr>
            <a:r>
              <a:rPr lang="en-US" sz="2200" dirty="0">
                <a:solidFill>
                  <a:srgbClr val="FFFFFF"/>
                </a:solidFill>
                <a:ea typeface="+mn-ea"/>
                <a:cs typeface="+mn-cs"/>
              </a:rPr>
              <a:t>Capable of Critical Thought with Operational Perspectives</a:t>
            </a:r>
          </a:p>
          <a:p>
            <a:pPr>
              <a:buFont typeface="Wingdings" pitchFamily="2" charset="2"/>
              <a:buChar char="Ø"/>
              <a:defRPr/>
            </a:pPr>
            <a:endParaRPr lang="en-US" sz="2200" dirty="0">
              <a:solidFill>
                <a:srgbClr val="FFFFFF"/>
              </a:solidFill>
              <a:ea typeface="+mn-ea"/>
              <a:cs typeface="+mn-cs"/>
            </a:endParaRPr>
          </a:p>
          <a:p>
            <a:pPr>
              <a:buFont typeface="Wingdings" pitchFamily="2" charset="2"/>
              <a:buChar char="Ø"/>
              <a:defRPr/>
            </a:pPr>
            <a:r>
              <a:rPr lang="en-US" sz="2200" dirty="0">
                <a:solidFill>
                  <a:srgbClr val="FFFFFF"/>
                </a:solidFill>
                <a:ea typeface="+mn-ea"/>
                <a:cs typeface="+mn-cs"/>
              </a:rPr>
              <a:t>Prepared for Operational Level Leadership Challenges</a:t>
            </a:r>
          </a:p>
          <a:p>
            <a:pPr>
              <a:buFont typeface="Wingdings" pitchFamily="2" charset="2"/>
              <a:buChar char="Ø"/>
              <a:defRPr/>
            </a:pPr>
            <a:endParaRPr lang="en-US" sz="2200" dirty="0">
              <a:solidFill>
                <a:srgbClr val="FFFFFF"/>
              </a:solidFill>
              <a:ea typeface="+mn-ea"/>
              <a:cs typeface="+mn-cs"/>
            </a:endParaRPr>
          </a:p>
          <a:p>
            <a:pPr>
              <a:buFont typeface="Wingdings" pitchFamily="2" charset="2"/>
              <a:buChar char="Ø"/>
              <a:defRPr/>
            </a:pPr>
            <a:r>
              <a:rPr lang="en-US" sz="2200" dirty="0">
                <a:solidFill>
                  <a:srgbClr val="FFFFFF"/>
                </a:solidFill>
                <a:ea typeface="+mn-ea"/>
                <a:cs typeface="+mn-cs"/>
              </a:rPr>
              <a:t>Effective Maritime Spokespersons</a:t>
            </a:r>
          </a:p>
        </p:txBody>
      </p:sp>
      <p:sp>
        <p:nvSpPr>
          <p:cNvPr id="120836" name="Text Box 7">
            <a:extLst>
              <a:ext uri="{FF2B5EF4-FFF2-40B4-BE49-F238E27FC236}">
                <a16:creationId xmlns:a16="http://schemas.microsoft.com/office/drawing/2014/main" id="{01B21D11-4281-488A-A7AC-6B23A9BECF59}"/>
              </a:ext>
            </a:extLst>
          </p:cNvPr>
          <p:cNvSpPr txBox="1">
            <a:spLocks noChangeArrowheads="1"/>
          </p:cNvSpPr>
          <p:nvPr/>
        </p:nvSpPr>
        <p:spPr bwMode="auto">
          <a:xfrm>
            <a:off x="1295400" y="5791200"/>
            <a:ext cx="7772400" cy="7080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b="1" i="1">
                <a:solidFill>
                  <a:srgbClr val="003366"/>
                </a:solidFill>
              </a:rPr>
              <a:t>Critically thinking planners and leaders </a:t>
            </a:r>
          </a:p>
          <a:p>
            <a:pPr algn="ctr" eaLnBrk="1" hangingPunct="1">
              <a:spcBef>
                <a:spcPct val="0"/>
              </a:spcBef>
              <a:buFontTx/>
              <a:buNone/>
            </a:pPr>
            <a:r>
              <a:rPr lang="en-US" altLang="en-US" sz="2000" b="1" i="1">
                <a:solidFill>
                  <a:srgbClr val="003366"/>
                </a:solidFill>
              </a:rPr>
              <a:t>with a maritime, operational-level perspective</a:t>
            </a:r>
            <a:r>
              <a:rPr lang="en-US" altLang="en-US" sz="2000" b="1">
                <a:solidFill>
                  <a:srgbClr val="003366"/>
                </a:solidFill>
              </a:rPr>
              <a:t> </a:t>
            </a:r>
          </a:p>
        </p:txBody>
      </p:sp>
      <p:sp>
        <p:nvSpPr>
          <p:cNvPr id="120837" name="Slide Number Placeholder 1">
            <a:extLst>
              <a:ext uri="{FF2B5EF4-FFF2-40B4-BE49-F238E27FC236}">
                <a16:creationId xmlns:a16="http://schemas.microsoft.com/office/drawing/2014/main" id="{90C84FEE-BBE5-41A9-85D2-35299FF4612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0466AC6F-DDFB-4618-A7F0-B7620FE46AEA}" type="slidenum">
              <a:rPr lang="en-US" altLang="en-US" sz="1400" smtClean="0"/>
              <a:pPr>
                <a:spcBef>
                  <a:spcPct val="0"/>
                </a:spcBef>
                <a:buFontTx/>
                <a:buNone/>
              </a:pPr>
              <a:t>13</a:t>
            </a:fld>
            <a:endParaRPr lang="en-US" altLang="en-US" sz="1400"/>
          </a:p>
        </p:txBody>
      </p:sp>
    </p:spTree>
  </p:cSld>
  <p:clrMapOvr>
    <a:masterClrMapping/>
  </p:clrMapOvr>
  <p:transition advTm="0"/>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B3F34B8-84EE-481E-8DC1-FE2FA1C291BD}"/>
              </a:ext>
            </a:extLst>
          </p:cNvPr>
          <p:cNvSpPr>
            <a:spLocks noChangeArrowheads="1"/>
          </p:cNvSpPr>
          <p:nvPr/>
        </p:nvSpPr>
        <p:spPr bwMode="auto">
          <a:xfrm>
            <a:off x="1447800" y="1524000"/>
            <a:ext cx="7391400" cy="4572000"/>
          </a:xfrm>
          <a:prstGeom prst="roundRect">
            <a:avLst>
              <a:gd name="adj" fmla="val 16667"/>
            </a:avLst>
          </a:prstGeom>
          <a:solidFill>
            <a:schemeClr val="tx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defRPr/>
            </a:pPr>
            <a:endParaRPr lang="en-US">
              <a:solidFill>
                <a:schemeClr val="lt1"/>
              </a:solidFill>
              <a:latin typeface="+mn-lt"/>
            </a:endParaRPr>
          </a:p>
        </p:txBody>
      </p:sp>
      <p:sp>
        <p:nvSpPr>
          <p:cNvPr id="122883" name="TextBox 5">
            <a:extLst>
              <a:ext uri="{FF2B5EF4-FFF2-40B4-BE49-F238E27FC236}">
                <a16:creationId xmlns:a16="http://schemas.microsoft.com/office/drawing/2014/main" id="{593F77D1-03BE-44AD-A045-12BB0FE92294}"/>
              </a:ext>
            </a:extLst>
          </p:cNvPr>
          <p:cNvSpPr txBox="1">
            <a:spLocks noChangeArrowheads="1"/>
          </p:cNvSpPr>
          <p:nvPr/>
        </p:nvSpPr>
        <p:spPr bwMode="auto">
          <a:xfrm>
            <a:off x="3810000" y="1600200"/>
            <a:ext cx="1790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000" b="1">
                <a:solidFill>
                  <a:schemeClr val="bg1"/>
                </a:solidFill>
                <a:latin typeface="Calibri" panose="020F0502020204030204" pitchFamily="34" charset="0"/>
              </a:rPr>
              <a:t>337 Students </a:t>
            </a:r>
          </a:p>
        </p:txBody>
      </p:sp>
      <p:sp>
        <p:nvSpPr>
          <p:cNvPr id="122884" name="Title 1">
            <a:extLst>
              <a:ext uri="{FF2B5EF4-FFF2-40B4-BE49-F238E27FC236}">
                <a16:creationId xmlns:a16="http://schemas.microsoft.com/office/drawing/2014/main" id="{B7FD8390-8EF9-4F58-AAD0-A8259CF7F7B7}"/>
              </a:ext>
            </a:extLst>
          </p:cNvPr>
          <p:cNvSpPr>
            <a:spLocks noGrp="1"/>
          </p:cNvSpPr>
          <p:nvPr>
            <p:ph type="ctrTitle"/>
          </p:nvPr>
        </p:nvSpPr>
        <p:spPr>
          <a:xfrm>
            <a:off x="1295400" y="457200"/>
            <a:ext cx="7543800" cy="1219200"/>
          </a:xfrm>
        </p:spPr>
        <p:txBody>
          <a:bodyPr/>
          <a:lstStyle/>
          <a:p>
            <a:r>
              <a:rPr lang="en-US" altLang="en-US" sz="2800"/>
              <a:t> Intermediate-level Course</a:t>
            </a:r>
            <a:br>
              <a:rPr lang="en-US" altLang="en-US" sz="2800"/>
            </a:br>
            <a:r>
              <a:rPr lang="en-US" altLang="en-US" sz="2800"/>
              <a:t>February 2017</a:t>
            </a:r>
            <a:br>
              <a:rPr lang="en-US" altLang="en-US" sz="2800"/>
            </a:br>
            <a:endParaRPr lang="en-US" altLang="en-US" sz="2800"/>
          </a:p>
        </p:txBody>
      </p:sp>
      <p:pic>
        <p:nvPicPr>
          <p:cNvPr id="122885" name="Picture 1">
            <a:extLst>
              <a:ext uri="{FF2B5EF4-FFF2-40B4-BE49-F238E27FC236}">
                <a16:creationId xmlns:a16="http://schemas.microsoft.com/office/drawing/2014/main" id="{1A17EB48-6867-40BB-974A-3BBC5AFA30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2000250"/>
            <a:ext cx="6985000"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C556DB-A5D5-4C0B-B881-0B90CFAA4949}"/>
              </a:ext>
            </a:extLst>
          </p:cNvPr>
          <p:cNvSpPr txBox="1"/>
          <p:nvPr/>
        </p:nvSpPr>
        <p:spPr>
          <a:xfrm>
            <a:off x="1676400" y="250825"/>
            <a:ext cx="6858000" cy="892175"/>
          </a:xfrm>
          <a:prstGeom prst="rect">
            <a:avLst/>
          </a:prstGeom>
          <a:noFill/>
          <a:ln>
            <a:noFill/>
          </a:ln>
        </p:spPr>
        <p:txBody>
          <a:bodyPr>
            <a:spAutoFit/>
          </a:bodyPr>
          <a:lstStyle/>
          <a:p>
            <a:pPr algn="ctr" eaLnBrk="1" hangingPunct="1">
              <a:defRPr/>
            </a:pPr>
            <a:r>
              <a:rPr lang="en-US" sz="2800" dirty="0">
                <a:latin typeface="+mj-lt"/>
                <a:cs typeface="Times New Roman"/>
              </a:rPr>
              <a:t>Electives</a:t>
            </a:r>
          </a:p>
          <a:p>
            <a:pPr algn="ctr" eaLnBrk="1" hangingPunct="1">
              <a:defRPr/>
            </a:pPr>
            <a:r>
              <a:rPr lang="en-US" dirty="0">
                <a:latin typeface="+mj-lt"/>
                <a:cs typeface="Times New Roman"/>
              </a:rPr>
              <a:t> </a:t>
            </a:r>
          </a:p>
        </p:txBody>
      </p:sp>
      <p:sp>
        <p:nvSpPr>
          <p:cNvPr id="3" name="Rectangle 2">
            <a:extLst>
              <a:ext uri="{FF2B5EF4-FFF2-40B4-BE49-F238E27FC236}">
                <a16:creationId xmlns:a16="http://schemas.microsoft.com/office/drawing/2014/main" id="{E8FBC24C-3C42-4F49-8771-C8C7C3ADAACE}"/>
              </a:ext>
            </a:extLst>
          </p:cNvPr>
          <p:cNvSpPr/>
          <p:nvPr/>
        </p:nvSpPr>
        <p:spPr>
          <a:xfrm>
            <a:off x="1371600" y="769938"/>
            <a:ext cx="7620000" cy="2308225"/>
          </a:xfrm>
          <a:prstGeom prst="rect">
            <a:avLst/>
          </a:prstGeom>
        </p:spPr>
        <p:txBody>
          <a:bodyPr>
            <a:spAutoFit/>
          </a:bodyPr>
          <a:lstStyle/>
          <a:p>
            <a:pPr marL="342900" indent="-342900" eaLnBrk="1" hangingPunct="1">
              <a:lnSpc>
                <a:spcPct val="150000"/>
              </a:lnSpc>
              <a:buFont typeface="Wingdings" charset="2"/>
              <a:buChar char="Ø"/>
              <a:defRPr/>
            </a:pPr>
            <a:r>
              <a:rPr lang="en-US" dirty="0">
                <a:latin typeface="+mn-lt"/>
                <a:cs typeface="Times New Roman"/>
              </a:rPr>
              <a:t>100+ Electives mix senior and intermediate students</a:t>
            </a:r>
          </a:p>
          <a:p>
            <a:pPr marL="342900" indent="-342900" eaLnBrk="1" hangingPunct="1">
              <a:lnSpc>
                <a:spcPct val="150000"/>
              </a:lnSpc>
              <a:buFont typeface="Wingdings" charset="2"/>
              <a:buChar char="Ø"/>
              <a:defRPr/>
            </a:pPr>
            <a:r>
              <a:rPr lang="en-US" dirty="0">
                <a:latin typeface="+mn-lt"/>
                <a:cs typeface="Times New Roman"/>
              </a:rPr>
              <a:t>20 Areas of Study (some earn designators)</a:t>
            </a:r>
          </a:p>
          <a:p>
            <a:pPr marL="342900" indent="-342900" eaLnBrk="1" hangingPunct="1">
              <a:lnSpc>
                <a:spcPct val="150000"/>
              </a:lnSpc>
              <a:buFont typeface="Wingdings" charset="2"/>
              <a:buChar char="Ø"/>
              <a:defRPr/>
            </a:pPr>
            <a:r>
              <a:rPr lang="en-US" dirty="0">
                <a:latin typeface="+mn-lt"/>
                <a:cs typeface="Times New Roman"/>
              </a:rPr>
              <a:t>Taught by faculty throughout NWC plus adjuncts</a:t>
            </a:r>
          </a:p>
          <a:p>
            <a:pPr marL="342900" indent="-342900" eaLnBrk="1" hangingPunct="1">
              <a:lnSpc>
                <a:spcPct val="150000"/>
              </a:lnSpc>
              <a:buFont typeface="Wingdings" charset="2"/>
              <a:buChar char="Ø"/>
              <a:defRPr/>
            </a:pPr>
            <a:endParaRPr lang="en-US" dirty="0">
              <a:latin typeface="+mn-lt"/>
              <a:cs typeface="Times New Roman"/>
            </a:endParaRPr>
          </a:p>
        </p:txBody>
      </p:sp>
      <p:sp>
        <p:nvSpPr>
          <p:cNvPr id="124932" name="Slide Number Placeholder 7">
            <a:extLst>
              <a:ext uri="{FF2B5EF4-FFF2-40B4-BE49-F238E27FC236}">
                <a16:creationId xmlns:a16="http://schemas.microsoft.com/office/drawing/2014/main" id="{0718BBC0-2878-4E37-9FD7-7EF324554E9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E5134A51-EEA6-44FB-BB38-8E202E2F2D29}" type="slidenum">
              <a:rPr lang="en-US" altLang="en-US" sz="1400" smtClean="0"/>
              <a:pPr>
                <a:spcBef>
                  <a:spcPct val="0"/>
                </a:spcBef>
                <a:buFontTx/>
                <a:buNone/>
              </a:pPr>
              <a:t>15</a:t>
            </a:fld>
            <a:endParaRPr lang="en-US" altLang="en-US" sz="1400"/>
          </a:p>
        </p:txBody>
      </p:sp>
      <p:grpSp>
        <p:nvGrpSpPr>
          <p:cNvPr id="124933" name="Group 16">
            <a:extLst>
              <a:ext uri="{FF2B5EF4-FFF2-40B4-BE49-F238E27FC236}">
                <a16:creationId xmlns:a16="http://schemas.microsoft.com/office/drawing/2014/main" id="{9593616F-1C1D-48AF-81F1-DB61C48DA7DD}"/>
              </a:ext>
            </a:extLst>
          </p:cNvPr>
          <p:cNvGrpSpPr>
            <a:grpSpLocks/>
          </p:cNvGrpSpPr>
          <p:nvPr/>
        </p:nvGrpSpPr>
        <p:grpSpPr bwMode="auto">
          <a:xfrm>
            <a:off x="1600200" y="2508250"/>
            <a:ext cx="7086600" cy="4197350"/>
            <a:chOff x="2057400" y="2209800"/>
            <a:chExt cx="7086600" cy="4197350"/>
          </a:xfrm>
        </p:grpSpPr>
        <p:pic>
          <p:nvPicPr>
            <p:cNvPr id="124934" name="Picture 1" descr="Cyber warfare.jpg">
              <a:extLst>
                <a:ext uri="{FF2B5EF4-FFF2-40B4-BE49-F238E27FC236}">
                  <a16:creationId xmlns:a16="http://schemas.microsoft.com/office/drawing/2014/main" id="{7111B9B1-1BDC-4642-963F-CB7E6D23EDB5}"/>
                </a:ext>
              </a:extLst>
            </p:cNvPr>
            <p:cNvPicPr>
              <a:picLocks noChangeAspect="1"/>
            </p:cNvPicPr>
            <p:nvPr/>
          </p:nvPicPr>
          <p:blipFill>
            <a:blip r:embed="rId3">
              <a:extLst>
                <a:ext uri="{28A0092B-C50C-407E-A947-70E740481C1C}">
                  <a14:useLocalDpi xmlns:a14="http://schemas.microsoft.com/office/drawing/2010/main" val="0"/>
                </a:ext>
              </a:extLst>
            </a:blip>
            <a:srcRect l="26648" b="12312"/>
            <a:stretch>
              <a:fillRect/>
            </a:stretch>
          </p:blipFill>
          <p:spPr bwMode="auto">
            <a:xfrm>
              <a:off x="6755451" y="2209800"/>
              <a:ext cx="2367912" cy="2122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4935" name="Picture 12" descr="Churchill.jpg">
              <a:extLst>
                <a:ext uri="{FF2B5EF4-FFF2-40B4-BE49-F238E27FC236}">
                  <a16:creationId xmlns:a16="http://schemas.microsoft.com/office/drawing/2014/main" id="{134B4F8B-8D3D-481E-9E42-9A4522BF9071}"/>
                </a:ext>
              </a:extLst>
            </p:cNvPr>
            <p:cNvPicPr>
              <a:picLocks noChangeAspect="1"/>
            </p:cNvPicPr>
            <p:nvPr/>
          </p:nvPicPr>
          <p:blipFill>
            <a:blip r:embed="rId4">
              <a:extLst>
                <a:ext uri="{28A0092B-C50C-407E-A947-70E740481C1C}">
                  <a14:useLocalDpi xmlns:a14="http://schemas.microsoft.com/office/drawing/2010/main" val="0"/>
                </a:ext>
              </a:extLst>
            </a:blip>
            <a:srcRect l="20695"/>
            <a:stretch>
              <a:fillRect/>
            </a:stretch>
          </p:blipFill>
          <p:spPr bwMode="auto">
            <a:xfrm>
              <a:off x="4419600" y="2229091"/>
              <a:ext cx="2388152" cy="41717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4936" name="Picture 10" descr="Drone launch from carrier.jpg">
              <a:extLst>
                <a:ext uri="{FF2B5EF4-FFF2-40B4-BE49-F238E27FC236}">
                  <a16:creationId xmlns:a16="http://schemas.microsoft.com/office/drawing/2014/main" id="{488D1D4B-071A-481F-BFE5-E0CD4F46CD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209800"/>
              <a:ext cx="2395151" cy="21335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4937" name="Picture 13" descr="Doolittle launch.jpg">
              <a:extLst>
                <a:ext uri="{FF2B5EF4-FFF2-40B4-BE49-F238E27FC236}">
                  <a16:creationId xmlns:a16="http://schemas.microsoft.com/office/drawing/2014/main" id="{8A123986-4540-436C-90DA-FB224AF0D5E7}"/>
                </a:ext>
              </a:extLst>
            </p:cNvPr>
            <p:cNvPicPr>
              <a:picLocks noChangeAspect="1"/>
            </p:cNvPicPr>
            <p:nvPr/>
          </p:nvPicPr>
          <p:blipFill>
            <a:blip r:embed="rId6">
              <a:extLst>
                <a:ext uri="{28A0092B-C50C-407E-A947-70E740481C1C}">
                  <a14:useLocalDpi xmlns:a14="http://schemas.microsoft.com/office/drawing/2010/main" val="0"/>
                </a:ext>
              </a:extLst>
            </a:blip>
            <a:srcRect l="13237" r="13419" b="13016"/>
            <a:stretch>
              <a:fillRect/>
            </a:stretch>
          </p:blipFill>
          <p:spPr bwMode="auto">
            <a:xfrm>
              <a:off x="2057400" y="4343400"/>
              <a:ext cx="2377638" cy="2063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4938" name="TextBox 16">
              <a:extLst>
                <a:ext uri="{FF2B5EF4-FFF2-40B4-BE49-F238E27FC236}">
                  <a16:creationId xmlns:a16="http://schemas.microsoft.com/office/drawing/2014/main" id="{681FB74B-6DB3-4E45-A97F-F84D21C448A6}"/>
                </a:ext>
              </a:extLst>
            </p:cNvPr>
            <p:cNvSpPr txBox="1">
              <a:spLocks noChangeArrowheads="1"/>
            </p:cNvSpPr>
            <p:nvPr/>
          </p:nvSpPr>
          <p:spPr bwMode="auto">
            <a:xfrm>
              <a:off x="4572000" y="4184809"/>
              <a:ext cx="19812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400" b="1">
                  <a:solidFill>
                    <a:srgbClr val="FFFFFF"/>
                  </a:solidFill>
                  <a:latin typeface="Calibri" panose="020F0502020204030204" pitchFamily="34" charset="0"/>
                </a:rPr>
                <a:t>The empires of the future are the empires of the mind.</a:t>
              </a:r>
            </a:p>
            <a:p>
              <a:pPr algn="ctr" eaLnBrk="1" hangingPunct="1">
                <a:spcBef>
                  <a:spcPct val="0"/>
                </a:spcBef>
                <a:buFontTx/>
                <a:buNone/>
              </a:pPr>
              <a:r>
                <a:rPr lang="en-US" altLang="en-US" sz="1800" b="1">
                  <a:solidFill>
                    <a:srgbClr val="FFFFFF"/>
                  </a:solidFill>
                  <a:latin typeface="Calibri" panose="020F0502020204030204" pitchFamily="34" charset="0"/>
                </a:rPr>
                <a:t>(Churchill, 1943)</a:t>
              </a:r>
            </a:p>
          </p:txBody>
        </p:sp>
        <p:pic>
          <p:nvPicPr>
            <p:cNvPr id="15" name="Picture 14">
              <a:extLst>
                <a:ext uri="{FF2B5EF4-FFF2-40B4-BE49-F238E27FC236}">
                  <a16:creationId xmlns:a16="http://schemas.microsoft.com/office/drawing/2014/main" id="{CE4F5D18-6B6A-4907-9A8F-0BE415CD2B8D}"/>
                </a:ext>
              </a:extLst>
            </p:cNvPr>
            <p:cNvPicPr>
              <a:picLocks noChangeAspect="1"/>
            </p:cNvPicPr>
            <p:nvPr/>
          </p:nvPicPr>
          <p:blipFill rotWithShape="1">
            <a:blip r:embed="rId7">
              <a:duotone>
                <a:schemeClr val="accent4">
                  <a:shade val="45000"/>
                  <a:satMod val="135000"/>
                </a:schemeClr>
                <a:prstClr val="white"/>
              </a:duotone>
            </a:blip>
            <a:srcRect t="7620" b="3095"/>
            <a:stretch/>
          </p:blipFill>
          <p:spPr>
            <a:xfrm>
              <a:off x="6803571" y="4343400"/>
              <a:ext cx="2340429" cy="2057400"/>
            </a:xfrm>
            <a:prstGeom prst="rect">
              <a:avLst/>
            </a:prstGeom>
            <a:ln>
              <a:solidFill>
                <a:schemeClr val="tx2"/>
              </a:solidFill>
            </a:ln>
          </p:spPr>
        </p:pic>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53208-1C2B-4D42-B821-4B334899FA15}"/>
              </a:ext>
            </a:extLst>
          </p:cNvPr>
          <p:cNvSpPr>
            <a:spLocks noGrp="1"/>
          </p:cNvSpPr>
          <p:nvPr>
            <p:ph type="title"/>
          </p:nvPr>
        </p:nvSpPr>
        <p:spPr/>
        <p:txBody>
          <a:bodyPr/>
          <a:lstStyle/>
          <a:p>
            <a:r>
              <a:rPr lang="en-US" sz="3600" b="1" dirty="0"/>
              <a:t>Advanced Research Programs</a:t>
            </a:r>
            <a:br>
              <a:rPr lang="en-US" sz="3600" b="1" dirty="0"/>
            </a:br>
            <a:r>
              <a:rPr lang="en-US" sz="3600" b="1" dirty="0"/>
              <a:t>Year-long Electives</a:t>
            </a:r>
            <a:endParaRPr lang="en-US" b="1" dirty="0"/>
          </a:p>
        </p:txBody>
      </p:sp>
      <p:sp>
        <p:nvSpPr>
          <p:cNvPr id="3" name="Content Placeholder 2">
            <a:extLst>
              <a:ext uri="{FF2B5EF4-FFF2-40B4-BE49-F238E27FC236}">
                <a16:creationId xmlns:a16="http://schemas.microsoft.com/office/drawing/2014/main" id="{0414D56F-1EBC-4C72-B6DD-AE1E4378B348}"/>
              </a:ext>
            </a:extLst>
          </p:cNvPr>
          <p:cNvSpPr>
            <a:spLocks noGrp="1"/>
          </p:cNvSpPr>
          <p:nvPr>
            <p:ph idx="1"/>
          </p:nvPr>
        </p:nvSpPr>
        <p:spPr>
          <a:xfrm>
            <a:off x="1437640" y="1600200"/>
            <a:ext cx="4582160" cy="4648200"/>
          </a:xfrm>
        </p:spPr>
        <p:txBody>
          <a:bodyPr/>
          <a:lstStyle/>
          <a:p>
            <a:pPr>
              <a:buFont typeface="Wingdings" panose="05000000000000000000" pitchFamily="2" charset="2"/>
              <a:buChar char="v"/>
            </a:pPr>
            <a:r>
              <a:rPr lang="en-US" sz="2400" b="1" dirty="0">
                <a:solidFill>
                  <a:srgbClr val="FFD243"/>
                </a:solidFill>
              </a:rPr>
              <a:t>Halsey Alfa </a:t>
            </a:r>
          </a:p>
          <a:p>
            <a:pPr>
              <a:buFont typeface="Wingdings" panose="05000000000000000000" pitchFamily="2" charset="2"/>
              <a:buChar char="v"/>
            </a:pPr>
            <a:r>
              <a:rPr lang="en-US" sz="2400" b="1" dirty="0">
                <a:solidFill>
                  <a:srgbClr val="FFD243"/>
                </a:solidFill>
              </a:rPr>
              <a:t>Halsey Bravo</a:t>
            </a:r>
          </a:p>
          <a:p>
            <a:pPr lvl="1">
              <a:buFont typeface="Wingdings" panose="05000000000000000000" pitchFamily="2" charset="2"/>
              <a:buChar char="v"/>
            </a:pPr>
            <a:r>
              <a:rPr lang="en-US" sz="2000" b="1" dirty="0"/>
              <a:t>Continuous AOR focused war gaming at the operational and detailed tactical level</a:t>
            </a:r>
          </a:p>
          <a:p>
            <a:pPr>
              <a:buFont typeface="Wingdings" panose="05000000000000000000" pitchFamily="2" charset="2"/>
              <a:buChar char="v"/>
            </a:pPr>
            <a:r>
              <a:rPr lang="en-US" sz="2400" b="1" dirty="0">
                <a:solidFill>
                  <a:srgbClr val="FFD243"/>
                </a:solidFill>
              </a:rPr>
              <a:t>Gravely Group</a:t>
            </a:r>
          </a:p>
          <a:p>
            <a:pPr lvl="1">
              <a:buFont typeface="Wingdings" panose="05000000000000000000" pitchFamily="2" charset="2"/>
              <a:buChar char="v"/>
            </a:pPr>
            <a:r>
              <a:rPr lang="en-US" sz="2000" b="1" dirty="0"/>
              <a:t>Individual and group research on leading edge technology and operational concepts</a:t>
            </a:r>
          </a:p>
          <a:p>
            <a:pPr>
              <a:buFont typeface="Wingdings" panose="05000000000000000000" pitchFamily="2" charset="2"/>
              <a:buChar char="v"/>
            </a:pPr>
            <a:r>
              <a:rPr lang="en-US" sz="2400" b="1" dirty="0">
                <a:solidFill>
                  <a:srgbClr val="FFD243"/>
                </a:solidFill>
              </a:rPr>
              <a:t>Mahan Scholars</a:t>
            </a:r>
          </a:p>
          <a:p>
            <a:pPr lvl="1">
              <a:buFont typeface="Wingdings" panose="05000000000000000000" pitchFamily="2" charset="2"/>
              <a:buChar char="v"/>
            </a:pPr>
            <a:r>
              <a:rPr lang="en-US" sz="2000" b="1" dirty="0"/>
              <a:t>Strategy and Strategic Deterrence</a:t>
            </a:r>
          </a:p>
          <a:p>
            <a:endParaRPr lang="en-US" dirty="0"/>
          </a:p>
        </p:txBody>
      </p:sp>
      <p:sp>
        <p:nvSpPr>
          <p:cNvPr id="4" name="Slide Number Placeholder 3">
            <a:extLst>
              <a:ext uri="{FF2B5EF4-FFF2-40B4-BE49-F238E27FC236}">
                <a16:creationId xmlns:a16="http://schemas.microsoft.com/office/drawing/2014/main" id="{3EC03913-6E25-4921-A3AA-AFFF395D0C37}"/>
              </a:ext>
            </a:extLst>
          </p:cNvPr>
          <p:cNvSpPr>
            <a:spLocks noGrp="1"/>
          </p:cNvSpPr>
          <p:nvPr>
            <p:ph type="sldNum" sz="quarter" idx="12"/>
          </p:nvPr>
        </p:nvSpPr>
        <p:spPr/>
        <p:txBody>
          <a:bodyPr/>
          <a:lstStyle/>
          <a:p>
            <a:pPr>
              <a:defRPr/>
            </a:pPr>
            <a:fld id="{2DAFA908-2E31-4564-992B-3BB832F7630B}" type="slidenum">
              <a:rPr lang="en-US" altLang="en-US" smtClean="0"/>
              <a:pPr>
                <a:defRPr/>
              </a:pPr>
              <a:t>16</a:t>
            </a:fld>
            <a:endParaRPr lang="en-US" altLang="en-US"/>
          </a:p>
        </p:txBody>
      </p:sp>
      <p:pic>
        <p:nvPicPr>
          <p:cNvPr id="5" name="Picture 4">
            <a:extLst>
              <a:ext uri="{FF2B5EF4-FFF2-40B4-BE49-F238E27FC236}">
                <a16:creationId xmlns:a16="http://schemas.microsoft.com/office/drawing/2014/main" id="{6E6BD474-5F82-469E-B662-2662C85AA9D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8000"/>
                    </a14:imgEffect>
                  </a14:imgLayer>
                </a14:imgProps>
              </a:ext>
            </a:extLst>
          </a:blip>
          <a:stretch>
            <a:fillRect/>
          </a:stretch>
        </p:blipFill>
        <p:spPr>
          <a:xfrm>
            <a:off x="6248400" y="1828800"/>
            <a:ext cx="2628900" cy="1314450"/>
          </a:xfrm>
          <a:prstGeom prst="rect">
            <a:avLst/>
          </a:prstGeom>
        </p:spPr>
      </p:pic>
      <p:pic>
        <p:nvPicPr>
          <p:cNvPr id="6" name="Picture 5">
            <a:extLst>
              <a:ext uri="{FF2B5EF4-FFF2-40B4-BE49-F238E27FC236}">
                <a16:creationId xmlns:a16="http://schemas.microsoft.com/office/drawing/2014/main" id="{4D670BE0-4916-4A99-B937-F73DFA9B11D6}"/>
              </a:ext>
            </a:extLst>
          </p:cNvPr>
          <p:cNvPicPr>
            <a:picLocks noChangeAspect="1"/>
          </p:cNvPicPr>
          <p:nvPr/>
        </p:nvPicPr>
        <p:blipFill>
          <a:blip r:embed="rId4"/>
          <a:stretch>
            <a:fillRect/>
          </a:stretch>
        </p:blipFill>
        <p:spPr>
          <a:xfrm>
            <a:off x="6346536" y="3773170"/>
            <a:ext cx="2556164" cy="1926590"/>
          </a:xfrm>
          <a:prstGeom prst="rect">
            <a:avLst/>
          </a:prstGeom>
        </p:spPr>
      </p:pic>
    </p:spTree>
    <p:extLst>
      <p:ext uri="{BB962C8B-B14F-4D97-AF65-F5344CB8AC3E}">
        <p14:creationId xmlns:p14="http://schemas.microsoft.com/office/powerpoint/2010/main" val="223248549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a:extLst>
              <a:ext uri="{FF2B5EF4-FFF2-40B4-BE49-F238E27FC236}">
                <a16:creationId xmlns:a16="http://schemas.microsoft.com/office/drawing/2014/main" id="{A2B29867-B321-4BE9-A1A0-9D77C99ABA95}"/>
              </a:ext>
            </a:extLst>
          </p:cNvPr>
          <p:cNvSpPr>
            <a:spLocks noChangeArrowheads="1"/>
          </p:cNvSpPr>
          <p:nvPr/>
        </p:nvSpPr>
        <p:spPr bwMode="auto">
          <a:xfrm>
            <a:off x="1268413" y="4235450"/>
            <a:ext cx="7342187"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tabLst>
                <a:tab pos="965200" algn="l"/>
                <a:tab pos="1371600" algn="l"/>
                <a:tab pos="1828800" algn="l"/>
                <a:tab pos="2286000"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965200" algn="l"/>
                <a:tab pos="1371600" algn="l"/>
                <a:tab pos="1828800" algn="l"/>
                <a:tab pos="2286000"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965200" algn="l"/>
                <a:tab pos="1371600" algn="l"/>
                <a:tab pos="1828800" algn="l"/>
                <a:tab pos="2286000"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965200" algn="l"/>
                <a:tab pos="1371600" algn="l"/>
                <a:tab pos="1828800" algn="l"/>
                <a:tab pos="2286000"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965200" algn="l"/>
                <a:tab pos="1371600" algn="l"/>
                <a:tab pos="1828800" algn="l"/>
                <a:tab pos="2286000"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965200" algn="l"/>
                <a:tab pos="1371600" algn="l"/>
                <a:tab pos="1828800" algn="l"/>
                <a:tab pos="2286000"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965200" algn="l"/>
                <a:tab pos="1371600" algn="l"/>
                <a:tab pos="1828800" algn="l"/>
                <a:tab pos="2286000"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965200" algn="l"/>
                <a:tab pos="1371600" algn="l"/>
                <a:tab pos="1828800" algn="l"/>
                <a:tab pos="2286000"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965200" algn="l"/>
                <a:tab pos="1371600" algn="l"/>
                <a:tab pos="1828800" algn="l"/>
                <a:tab pos="2286000" algn="l"/>
              </a:tabLst>
              <a:defRPr sz="2000">
                <a:solidFill>
                  <a:schemeClr val="tx1"/>
                </a:solidFill>
                <a:latin typeface="Arial" panose="020B0604020202020204" pitchFamily="34" charset="0"/>
                <a:ea typeface="MS PGothic" panose="020B0600070205080204" pitchFamily="34" charset="-128"/>
              </a:defRPr>
            </a:lvl9pPr>
          </a:lstStyle>
          <a:p>
            <a:pPr lvl="1" algn="just">
              <a:lnSpc>
                <a:spcPts val="1700"/>
              </a:lnSpc>
              <a:spcBef>
                <a:spcPts val="600"/>
              </a:spcBef>
              <a:buFont typeface="Wingdings" panose="05000000000000000000" pitchFamily="2" charset="2"/>
              <a:buChar char="Ø"/>
            </a:pPr>
            <a:r>
              <a:rPr lang="en-US" altLang="en-US" sz="1800">
                <a:solidFill>
                  <a:srgbClr val="FFFFFF"/>
                </a:solidFill>
              </a:rPr>
              <a:t>Total PME via NKO		                        277930 Students</a:t>
            </a:r>
          </a:p>
          <a:p>
            <a:pPr lvl="1" algn="just">
              <a:lnSpc>
                <a:spcPts val="1700"/>
              </a:lnSpc>
              <a:spcBef>
                <a:spcPts val="600"/>
              </a:spcBef>
              <a:buFont typeface="Wingdings" panose="05000000000000000000" pitchFamily="2" charset="2"/>
              <a:buChar char="Ø"/>
            </a:pPr>
            <a:r>
              <a:rPr lang="en-US" altLang="en-US" sz="1800">
                <a:solidFill>
                  <a:srgbClr val="FFFFFF"/>
                </a:solidFill>
              </a:rPr>
              <a:t>Graduates					         100420</a:t>
            </a:r>
          </a:p>
        </p:txBody>
      </p:sp>
      <p:sp>
        <p:nvSpPr>
          <p:cNvPr id="126979" name="TextBox 4">
            <a:extLst>
              <a:ext uri="{FF2B5EF4-FFF2-40B4-BE49-F238E27FC236}">
                <a16:creationId xmlns:a16="http://schemas.microsoft.com/office/drawing/2014/main" id="{14CBDE5A-12D7-4C57-99E1-06A450E681D1}"/>
              </a:ext>
            </a:extLst>
          </p:cNvPr>
          <p:cNvSpPr txBox="1">
            <a:spLocks noChangeArrowheads="1"/>
          </p:cNvSpPr>
          <p:nvPr/>
        </p:nvSpPr>
        <p:spPr bwMode="auto">
          <a:xfrm>
            <a:off x="1222693" y="1143000"/>
            <a:ext cx="7875587"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endParaRPr lang="en-US" altLang="en-US" sz="1600" dirty="0"/>
          </a:p>
          <a:p>
            <a:pPr algn="ctr" eaLnBrk="1" hangingPunct="1">
              <a:spcBef>
                <a:spcPct val="0"/>
              </a:spcBef>
              <a:buFontTx/>
              <a:buNone/>
            </a:pPr>
            <a:r>
              <a:rPr lang="en-US" altLang="en-US" sz="2200" dirty="0"/>
              <a:t>Intermediate-level College Enrollment (AY 2016 – 2017)</a:t>
            </a:r>
          </a:p>
        </p:txBody>
      </p:sp>
      <p:sp>
        <p:nvSpPr>
          <p:cNvPr id="126980" name="Rectangle 9">
            <a:extLst>
              <a:ext uri="{FF2B5EF4-FFF2-40B4-BE49-F238E27FC236}">
                <a16:creationId xmlns:a16="http://schemas.microsoft.com/office/drawing/2014/main" id="{DB78D215-078A-4CE6-87EF-20E2C5CE0BC3}"/>
              </a:ext>
            </a:extLst>
          </p:cNvPr>
          <p:cNvSpPr>
            <a:spLocks noChangeArrowheads="1"/>
          </p:cNvSpPr>
          <p:nvPr/>
        </p:nvSpPr>
        <p:spPr bwMode="auto">
          <a:xfrm>
            <a:off x="1237933" y="1981200"/>
            <a:ext cx="790257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lvl="1" algn="just" eaLnBrk="1" hangingPunct="1">
              <a:lnSpc>
                <a:spcPts val="1700"/>
              </a:lnSpc>
              <a:spcBef>
                <a:spcPts val="600"/>
              </a:spcBef>
              <a:buFont typeface="Wingdings" panose="05000000000000000000" pitchFamily="2" charset="2"/>
              <a:buChar char="Ø"/>
            </a:pPr>
            <a:r>
              <a:rPr lang="en-US" altLang="en-US" sz="1800" dirty="0"/>
              <a:t>Fleet Seminar Program			  917 Students 	</a:t>
            </a:r>
            <a:endParaRPr lang="en-US" altLang="en-US" sz="1800" dirty="0">
              <a:solidFill>
                <a:srgbClr val="FFFFFF"/>
              </a:solidFill>
            </a:endParaRPr>
          </a:p>
          <a:p>
            <a:pPr lvl="1" algn="just" eaLnBrk="1" hangingPunct="1">
              <a:lnSpc>
                <a:spcPts val="1700"/>
              </a:lnSpc>
              <a:spcBef>
                <a:spcPts val="600"/>
              </a:spcBef>
              <a:buFont typeface="Wingdings" panose="05000000000000000000" pitchFamily="2" charset="2"/>
              <a:buChar char="Ø"/>
            </a:pPr>
            <a:r>
              <a:rPr lang="en-US" altLang="en-US" sz="1800" dirty="0">
                <a:solidFill>
                  <a:srgbClr val="FFFFFF"/>
                </a:solidFill>
              </a:rPr>
              <a:t>Graduate Degree Program 			~600 Students</a:t>
            </a:r>
          </a:p>
          <a:p>
            <a:pPr lvl="1" algn="just" eaLnBrk="1" hangingPunct="1">
              <a:lnSpc>
                <a:spcPts val="1700"/>
              </a:lnSpc>
              <a:spcBef>
                <a:spcPts val="600"/>
              </a:spcBef>
              <a:buFont typeface="Wingdings" panose="05000000000000000000" pitchFamily="2" charset="2"/>
              <a:buChar char="Ø"/>
            </a:pPr>
            <a:r>
              <a:rPr lang="en-US" altLang="en-US" sz="1800" dirty="0">
                <a:solidFill>
                  <a:srgbClr val="FFFFFF"/>
                </a:solidFill>
              </a:rPr>
              <a:t>NWC-at-NPS Program 			1640 Students</a:t>
            </a:r>
          </a:p>
          <a:p>
            <a:pPr lvl="1" algn="just" eaLnBrk="1" hangingPunct="1">
              <a:lnSpc>
                <a:spcPts val="1700"/>
              </a:lnSpc>
              <a:spcBef>
                <a:spcPts val="600"/>
              </a:spcBef>
              <a:buFont typeface="Wingdings" panose="05000000000000000000" pitchFamily="2" charset="2"/>
              <a:buChar char="Ø"/>
            </a:pPr>
            <a:r>
              <a:rPr lang="en-US" altLang="en-US" sz="1800" dirty="0">
                <a:solidFill>
                  <a:srgbClr val="FFFFFF"/>
                </a:solidFill>
              </a:rPr>
              <a:t>Web-enabled Program 			1440 Students</a:t>
            </a:r>
          </a:p>
          <a:p>
            <a:pPr lvl="1" algn="just" eaLnBrk="1" hangingPunct="1">
              <a:lnSpc>
                <a:spcPts val="1700"/>
              </a:lnSpc>
              <a:spcBef>
                <a:spcPts val="600"/>
              </a:spcBef>
              <a:buFont typeface="Wingdings" panose="05000000000000000000" pitchFamily="2" charset="2"/>
              <a:buChar char="Ø"/>
            </a:pPr>
            <a:r>
              <a:rPr lang="en-US" altLang="en-US" sz="1800" dirty="0">
                <a:solidFill>
                  <a:srgbClr val="FFFFFF"/>
                </a:solidFill>
              </a:rPr>
              <a:t>CDROM-based Program 			  540 Students</a:t>
            </a:r>
            <a:r>
              <a:rPr lang="en-US" altLang="en-US" sz="1600" dirty="0">
                <a:solidFill>
                  <a:srgbClr val="FFFFFF"/>
                </a:solidFill>
              </a:rPr>
              <a:t>	 </a:t>
            </a:r>
          </a:p>
          <a:p>
            <a:pPr algn="just" eaLnBrk="1" hangingPunct="1">
              <a:lnSpc>
                <a:spcPct val="150000"/>
              </a:lnSpc>
              <a:spcBef>
                <a:spcPct val="0"/>
              </a:spcBef>
              <a:buFontTx/>
              <a:buNone/>
            </a:pPr>
            <a:r>
              <a:rPr lang="en-US" altLang="en-US" sz="2400" dirty="0">
                <a:solidFill>
                  <a:srgbClr val="FFFFFF"/>
                </a:solidFill>
              </a:rPr>
              <a:t>					   	</a:t>
            </a:r>
          </a:p>
        </p:txBody>
      </p:sp>
      <p:sp>
        <p:nvSpPr>
          <p:cNvPr id="126981" name="TextBox 3">
            <a:extLst>
              <a:ext uri="{FF2B5EF4-FFF2-40B4-BE49-F238E27FC236}">
                <a16:creationId xmlns:a16="http://schemas.microsoft.com/office/drawing/2014/main" id="{56A38C29-7DE4-4D5A-B0A4-6556F46D5761}"/>
              </a:ext>
            </a:extLst>
          </p:cNvPr>
          <p:cNvSpPr txBox="1">
            <a:spLocks noChangeArrowheads="1"/>
          </p:cNvSpPr>
          <p:nvPr/>
        </p:nvSpPr>
        <p:spPr bwMode="auto">
          <a:xfrm>
            <a:off x="1116013" y="3684588"/>
            <a:ext cx="78755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200"/>
              <a:t>Navy Knowledge Online (NKO) Enrollment (1 July 2017)</a:t>
            </a:r>
          </a:p>
        </p:txBody>
      </p:sp>
      <p:sp>
        <p:nvSpPr>
          <p:cNvPr id="126982" name="Slide Number Placeholder 2">
            <a:extLst>
              <a:ext uri="{FF2B5EF4-FFF2-40B4-BE49-F238E27FC236}">
                <a16:creationId xmlns:a16="http://schemas.microsoft.com/office/drawing/2014/main" id="{9FEB23A2-BB75-4751-9873-912AD2B836E8}"/>
              </a:ext>
            </a:extLst>
          </p:cNvPr>
          <p:cNvSpPr txBox="1">
            <a:spLocks/>
          </p:cNvSpPr>
          <p:nvPr/>
        </p:nvSpPr>
        <p:spPr bwMode="auto">
          <a:xfrm>
            <a:off x="152400" y="6324600"/>
            <a:ext cx="685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5EEC31D8-7A33-4C5A-92B4-9F5C5AA6E71E}" type="slidenum">
              <a:rPr lang="en-US" altLang="en-US" sz="1400">
                <a:solidFill>
                  <a:srgbClr val="FFFFFF"/>
                </a:solidFill>
              </a:rPr>
              <a:pPr algn="r" eaLnBrk="1" hangingPunct="1">
                <a:spcBef>
                  <a:spcPct val="0"/>
                </a:spcBef>
                <a:buFontTx/>
                <a:buNone/>
              </a:pPr>
              <a:t>17</a:t>
            </a:fld>
            <a:endParaRPr lang="en-US" altLang="en-US" sz="1400">
              <a:solidFill>
                <a:srgbClr val="FFFFFF"/>
              </a:solidFill>
            </a:endParaRPr>
          </a:p>
        </p:txBody>
      </p:sp>
      <p:sp>
        <p:nvSpPr>
          <p:cNvPr id="11" name="Rectangle 42">
            <a:extLst>
              <a:ext uri="{FF2B5EF4-FFF2-40B4-BE49-F238E27FC236}">
                <a16:creationId xmlns:a16="http://schemas.microsoft.com/office/drawing/2014/main" id="{15ED635E-0CE6-4677-B13D-BDA486E00FEB}"/>
              </a:ext>
            </a:extLst>
          </p:cNvPr>
          <p:cNvSpPr>
            <a:spLocks noChangeArrowheads="1"/>
          </p:cNvSpPr>
          <p:nvPr/>
        </p:nvSpPr>
        <p:spPr bwMode="auto">
          <a:xfrm>
            <a:off x="1447800" y="-76200"/>
            <a:ext cx="8458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2" eaLnBrk="1" hangingPunct="1">
              <a:spcBef>
                <a:spcPct val="0"/>
              </a:spcBef>
              <a:buFontTx/>
              <a:buNone/>
              <a:defRPr/>
            </a:pPr>
            <a:r>
              <a:rPr lang="en-US" altLang="en-US" sz="2800" dirty="0">
                <a:latin typeface="+mj-lt"/>
              </a:rPr>
              <a:t>College of Distance Education</a:t>
            </a:r>
            <a:endParaRPr lang="en-US" altLang="en-US" sz="2800" i="1" dirty="0">
              <a:latin typeface="+mj-lt"/>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18507-CBFC-4D81-A9D9-6BA575B83095}"/>
              </a:ext>
            </a:extLst>
          </p:cNvPr>
          <p:cNvSpPr>
            <a:spLocks noGrp="1"/>
          </p:cNvSpPr>
          <p:nvPr>
            <p:ph type="title"/>
          </p:nvPr>
        </p:nvSpPr>
        <p:spPr/>
        <p:txBody>
          <a:bodyPr/>
          <a:lstStyle/>
          <a:p>
            <a:r>
              <a:rPr lang="en-US" sz="3200" dirty="0"/>
              <a:t>Graduate Education and Graduate Teaching Opportunities</a:t>
            </a:r>
          </a:p>
        </p:txBody>
      </p:sp>
      <p:sp>
        <p:nvSpPr>
          <p:cNvPr id="4" name="Content Placeholder 3">
            <a:extLst>
              <a:ext uri="{FF2B5EF4-FFF2-40B4-BE49-F238E27FC236}">
                <a16:creationId xmlns:a16="http://schemas.microsoft.com/office/drawing/2014/main" id="{6FCAB312-C360-417B-998A-814D6DE73646}"/>
              </a:ext>
            </a:extLst>
          </p:cNvPr>
          <p:cNvSpPr>
            <a:spLocks noGrp="1"/>
          </p:cNvSpPr>
          <p:nvPr>
            <p:ph idx="1"/>
          </p:nvPr>
        </p:nvSpPr>
        <p:spPr>
          <a:xfrm>
            <a:off x="1264920" y="1600200"/>
            <a:ext cx="5486400" cy="4419600"/>
          </a:xfrm>
        </p:spPr>
        <p:txBody>
          <a:bodyPr>
            <a:normAutofit fontScale="77500" lnSpcReduction="20000"/>
          </a:bodyPr>
          <a:lstStyle/>
          <a:p>
            <a:r>
              <a:rPr lang="en-US" sz="2800" b="1" dirty="0">
                <a:solidFill>
                  <a:srgbClr val="FFD243"/>
                </a:solidFill>
              </a:rPr>
              <a:t>Professional Goal – Graduate Education</a:t>
            </a:r>
          </a:p>
          <a:p>
            <a:pPr lvl="1"/>
            <a:r>
              <a:rPr lang="en-US" sz="2400" dirty="0"/>
              <a:t>Attend a service intermediate or senior JPME college </a:t>
            </a:r>
          </a:p>
          <a:p>
            <a:pPr lvl="1"/>
            <a:r>
              <a:rPr lang="en-US" sz="2400" dirty="0"/>
              <a:t>Obtain a Masters Degree and complete Joint Professional Military Education Phases I and II</a:t>
            </a:r>
          </a:p>
          <a:p>
            <a:r>
              <a:rPr lang="en-US" sz="2800" b="1" dirty="0">
                <a:solidFill>
                  <a:srgbClr val="FFD243"/>
                </a:solidFill>
              </a:rPr>
              <a:t>Permanent Military Professor (PMP) or Military Professor Assignment</a:t>
            </a:r>
          </a:p>
          <a:p>
            <a:pPr lvl="1"/>
            <a:r>
              <a:rPr lang="en-US" sz="2400" b="1" dirty="0"/>
              <a:t>The Permanent Military Professor (PMP) established in 1997 to build a cadre of career naval officers with both doctoral degrees and operational experience who would instruct at one of the Navy's education institutions until statutory retirement or until released from active duty. </a:t>
            </a:r>
          </a:p>
          <a:p>
            <a:endParaRPr lang="en-US" b="1" dirty="0">
              <a:solidFill>
                <a:srgbClr val="FFD243"/>
              </a:solidFill>
            </a:endParaRPr>
          </a:p>
        </p:txBody>
      </p:sp>
      <p:sp>
        <p:nvSpPr>
          <p:cNvPr id="3" name="Slide Number Placeholder 2">
            <a:extLst>
              <a:ext uri="{FF2B5EF4-FFF2-40B4-BE49-F238E27FC236}">
                <a16:creationId xmlns:a16="http://schemas.microsoft.com/office/drawing/2014/main" id="{30C008AA-EED4-4314-9CD7-7298015D6D43}"/>
              </a:ext>
            </a:extLst>
          </p:cNvPr>
          <p:cNvSpPr>
            <a:spLocks noGrp="1"/>
          </p:cNvSpPr>
          <p:nvPr>
            <p:ph type="sldNum" sz="quarter" idx="12"/>
          </p:nvPr>
        </p:nvSpPr>
        <p:spPr/>
        <p:txBody>
          <a:bodyPr/>
          <a:lstStyle/>
          <a:p>
            <a:pPr>
              <a:defRPr/>
            </a:pPr>
            <a:fld id="{37E5F136-ABB7-49B8-B4A3-9CBEB6C77104}" type="slidenum">
              <a:rPr lang="en-US" altLang="en-US" smtClean="0"/>
              <a:pPr>
                <a:defRPr/>
              </a:pPr>
              <a:t>18</a:t>
            </a:fld>
            <a:endParaRPr lang="en-US" altLang="en-US"/>
          </a:p>
        </p:txBody>
      </p:sp>
      <p:pic>
        <p:nvPicPr>
          <p:cNvPr id="5" name="Picture 4">
            <a:extLst>
              <a:ext uri="{FF2B5EF4-FFF2-40B4-BE49-F238E27FC236}">
                <a16:creationId xmlns:a16="http://schemas.microsoft.com/office/drawing/2014/main" id="{9FBEBEBE-2497-4FAD-94E0-C16903BB619F}"/>
              </a:ext>
            </a:extLst>
          </p:cNvPr>
          <p:cNvPicPr>
            <a:picLocks noChangeAspect="1"/>
          </p:cNvPicPr>
          <p:nvPr/>
        </p:nvPicPr>
        <p:blipFill>
          <a:blip r:embed="rId2"/>
          <a:stretch>
            <a:fillRect/>
          </a:stretch>
        </p:blipFill>
        <p:spPr>
          <a:xfrm>
            <a:off x="6629400" y="2819400"/>
            <a:ext cx="2317913" cy="1549690"/>
          </a:xfrm>
          <a:prstGeom prst="rect">
            <a:avLst/>
          </a:prstGeom>
        </p:spPr>
      </p:pic>
    </p:spTree>
    <p:extLst>
      <p:ext uri="{BB962C8B-B14F-4D97-AF65-F5344CB8AC3E}">
        <p14:creationId xmlns:p14="http://schemas.microsoft.com/office/powerpoint/2010/main" val="7407997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7ED1-E0D7-4356-8ACE-D33F82D50C9C}"/>
              </a:ext>
            </a:extLst>
          </p:cNvPr>
          <p:cNvSpPr>
            <a:spLocks noGrp="1"/>
          </p:cNvSpPr>
          <p:nvPr>
            <p:ph type="title"/>
          </p:nvPr>
        </p:nvSpPr>
        <p:spPr/>
        <p:txBody>
          <a:bodyPr/>
          <a:lstStyle/>
          <a:p>
            <a:r>
              <a:rPr lang="en-US" sz="3200" b="1" dirty="0"/>
              <a:t>Learning</a:t>
            </a:r>
          </a:p>
        </p:txBody>
      </p:sp>
      <p:sp>
        <p:nvSpPr>
          <p:cNvPr id="3" name="Content Placeholder 2">
            <a:extLst>
              <a:ext uri="{FF2B5EF4-FFF2-40B4-BE49-F238E27FC236}">
                <a16:creationId xmlns:a16="http://schemas.microsoft.com/office/drawing/2014/main" id="{A17240D8-B3C1-498F-8056-41B41320ADB5}"/>
              </a:ext>
            </a:extLst>
          </p:cNvPr>
          <p:cNvSpPr>
            <a:spLocks noGrp="1"/>
          </p:cNvSpPr>
          <p:nvPr>
            <p:ph idx="1"/>
          </p:nvPr>
        </p:nvSpPr>
        <p:spPr>
          <a:xfrm>
            <a:off x="5105400" y="1219200"/>
            <a:ext cx="3581400" cy="5257800"/>
          </a:xfrm>
        </p:spPr>
        <p:txBody>
          <a:bodyPr>
            <a:normAutofit fontScale="92500" lnSpcReduction="20000"/>
          </a:bodyPr>
          <a:lstStyle/>
          <a:p>
            <a:r>
              <a:rPr lang="en-US" sz="2400" dirty="0"/>
              <a:t>Life- Long Learning</a:t>
            </a:r>
          </a:p>
          <a:p>
            <a:r>
              <a:rPr lang="en-US" sz="2400" dirty="0"/>
              <a:t>Formal Education and Training</a:t>
            </a:r>
          </a:p>
          <a:p>
            <a:r>
              <a:rPr lang="en-US" sz="2400" dirty="0"/>
              <a:t>Practice High-velocity Learning - </a:t>
            </a:r>
            <a:r>
              <a:rPr lang="en-US" sz="2400" i="1" dirty="0"/>
              <a:t>Unplugged</a:t>
            </a:r>
          </a:p>
          <a:p>
            <a:r>
              <a:rPr lang="en-US" sz="2400" dirty="0"/>
              <a:t>Participate In War Games and other professional gatherings</a:t>
            </a:r>
          </a:p>
          <a:p>
            <a:r>
              <a:rPr lang="en-US" sz="2400" dirty="0"/>
              <a:t>Professional Reading</a:t>
            </a:r>
          </a:p>
          <a:p>
            <a:pPr lvl="1"/>
            <a:r>
              <a:rPr lang="en-US" sz="2000" i="1" dirty="0"/>
              <a:t>CNOs Reading List</a:t>
            </a:r>
          </a:p>
          <a:p>
            <a:pPr lvl="1"/>
            <a:r>
              <a:rPr lang="en-US" sz="2000" i="1" dirty="0"/>
              <a:t>USNI Proceedings and News BLOG</a:t>
            </a:r>
          </a:p>
          <a:p>
            <a:pPr lvl="1"/>
            <a:r>
              <a:rPr lang="en-US" sz="2000" i="1" dirty="0">
                <a:solidFill>
                  <a:srgbClr val="FFD243"/>
                </a:solidFill>
              </a:rPr>
              <a:t>Neptune’s Inferno</a:t>
            </a:r>
          </a:p>
          <a:p>
            <a:pPr lvl="1"/>
            <a:r>
              <a:rPr lang="en-US" sz="2000" i="1" dirty="0">
                <a:solidFill>
                  <a:srgbClr val="FFD243"/>
                </a:solidFill>
              </a:rPr>
              <a:t>The War Below</a:t>
            </a:r>
          </a:p>
          <a:p>
            <a:pPr lvl="1"/>
            <a:r>
              <a:rPr lang="en-US" sz="2000" i="1" dirty="0">
                <a:solidFill>
                  <a:srgbClr val="FFD243"/>
                </a:solidFill>
              </a:rPr>
              <a:t>Thank You For Being Late</a:t>
            </a:r>
          </a:p>
          <a:p>
            <a:pPr lvl="1"/>
            <a:r>
              <a:rPr lang="en-US" sz="2000" i="1" dirty="0">
                <a:solidFill>
                  <a:srgbClr val="FFD243"/>
                </a:solidFill>
              </a:rPr>
              <a:t>Ghost Fleet</a:t>
            </a:r>
            <a:endParaRPr lang="en-US" i="1" dirty="0">
              <a:solidFill>
                <a:srgbClr val="FFD243"/>
              </a:solidFill>
            </a:endParaRPr>
          </a:p>
        </p:txBody>
      </p:sp>
      <p:sp>
        <p:nvSpPr>
          <p:cNvPr id="4" name="Slide Number Placeholder 3">
            <a:extLst>
              <a:ext uri="{FF2B5EF4-FFF2-40B4-BE49-F238E27FC236}">
                <a16:creationId xmlns:a16="http://schemas.microsoft.com/office/drawing/2014/main" id="{9AE02DCA-2F30-475C-92C1-3BA028608277}"/>
              </a:ext>
            </a:extLst>
          </p:cNvPr>
          <p:cNvSpPr>
            <a:spLocks noGrp="1"/>
          </p:cNvSpPr>
          <p:nvPr>
            <p:ph type="sldNum" sz="quarter" idx="12"/>
          </p:nvPr>
        </p:nvSpPr>
        <p:spPr/>
        <p:txBody>
          <a:bodyPr/>
          <a:lstStyle/>
          <a:p>
            <a:pPr>
              <a:defRPr/>
            </a:pPr>
            <a:fld id="{E94C3498-82E7-4306-9BAD-71DB8C7FAA41}" type="slidenum">
              <a:rPr lang="en-US" altLang="en-US" smtClean="0"/>
              <a:pPr>
                <a:defRPr/>
              </a:pPr>
              <a:t>19</a:t>
            </a:fld>
            <a:endParaRPr lang="en-US" altLang="en-US"/>
          </a:p>
        </p:txBody>
      </p:sp>
      <p:pic>
        <p:nvPicPr>
          <p:cNvPr id="6" name="Picture 5">
            <a:extLst>
              <a:ext uri="{FF2B5EF4-FFF2-40B4-BE49-F238E27FC236}">
                <a16:creationId xmlns:a16="http://schemas.microsoft.com/office/drawing/2014/main" id="{469C00D2-F9A6-429D-B254-EB45FB002BD6}"/>
              </a:ext>
            </a:extLst>
          </p:cNvPr>
          <p:cNvPicPr>
            <a:picLocks noChangeAspect="1"/>
          </p:cNvPicPr>
          <p:nvPr/>
        </p:nvPicPr>
        <p:blipFill>
          <a:blip r:embed="rId3"/>
          <a:stretch>
            <a:fillRect/>
          </a:stretch>
        </p:blipFill>
        <p:spPr>
          <a:xfrm>
            <a:off x="1777747" y="2514600"/>
            <a:ext cx="3204673" cy="2286000"/>
          </a:xfrm>
          <a:prstGeom prst="rect">
            <a:avLst/>
          </a:prstGeom>
        </p:spPr>
      </p:pic>
    </p:spTree>
    <p:extLst>
      <p:ext uri="{BB962C8B-B14F-4D97-AF65-F5344CB8AC3E}">
        <p14:creationId xmlns:p14="http://schemas.microsoft.com/office/powerpoint/2010/main" val="355213865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7" descr="luce">
            <a:extLst>
              <a:ext uri="{FF2B5EF4-FFF2-40B4-BE49-F238E27FC236}">
                <a16:creationId xmlns:a16="http://schemas.microsoft.com/office/drawing/2014/main" id="{E95D9D52-B81A-425E-BF9E-D50974BCC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33400"/>
            <a:ext cx="12604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8307" name="Object 2">
            <a:extLst>
              <a:ext uri="{FF2B5EF4-FFF2-40B4-BE49-F238E27FC236}">
                <a16:creationId xmlns:a16="http://schemas.microsoft.com/office/drawing/2014/main" id="{FE01E6FD-B552-456D-B2C1-4E9C772AE3D6}"/>
              </a:ext>
            </a:extLst>
          </p:cNvPr>
          <p:cNvGraphicFramePr>
            <a:graphicFrameLocks noChangeAspect="1"/>
          </p:cNvGraphicFramePr>
          <p:nvPr/>
        </p:nvGraphicFramePr>
        <p:xfrm>
          <a:off x="7162800" y="3403600"/>
          <a:ext cx="1654175" cy="2311400"/>
        </p:xfrm>
        <a:graphic>
          <a:graphicData uri="http://schemas.openxmlformats.org/presentationml/2006/ole">
            <mc:AlternateContent xmlns:mc="http://schemas.openxmlformats.org/markup-compatibility/2006">
              <mc:Choice xmlns:v="urn:schemas-microsoft-com:vml" Requires="v">
                <p:oleObj spid="_x0000_s98325" name="Photo Editor Photo" r:id="rId5" imgW="4390476" imgH="6171429" progId="">
                  <p:embed/>
                </p:oleObj>
              </mc:Choice>
              <mc:Fallback>
                <p:oleObj name="Photo Editor Photo" r:id="rId5" imgW="4390476" imgH="6171429"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403600"/>
                        <a:ext cx="1654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8308" name="Slide Number Placeholder 1">
            <a:extLst>
              <a:ext uri="{FF2B5EF4-FFF2-40B4-BE49-F238E27FC236}">
                <a16:creationId xmlns:a16="http://schemas.microsoft.com/office/drawing/2014/main" id="{F7CAB3B7-632E-4F39-BAC4-7BBE40C0F05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C1984EA6-80F1-4B0A-BBBB-FD77B15EFFBF}" type="slidenum">
              <a:rPr lang="en-US" altLang="en-US" sz="1400" smtClean="0">
                <a:solidFill>
                  <a:srgbClr val="FFFFFF"/>
                </a:solidFill>
              </a:rPr>
              <a:pPr>
                <a:spcBef>
                  <a:spcPct val="0"/>
                </a:spcBef>
                <a:buFontTx/>
                <a:buNone/>
              </a:pPr>
              <a:t>2</a:t>
            </a:fld>
            <a:endParaRPr lang="en-US" altLang="en-US" sz="1400">
              <a:solidFill>
                <a:srgbClr val="FFFFFF"/>
              </a:solidFill>
            </a:endParaRPr>
          </a:p>
        </p:txBody>
      </p:sp>
      <p:sp>
        <p:nvSpPr>
          <p:cNvPr id="98309" name="Content Placeholder 2">
            <a:extLst>
              <a:ext uri="{FF2B5EF4-FFF2-40B4-BE49-F238E27FC236}">
                <a16:creationId xmlns:a16="http://schemas.microsoft.com/office/drawing/2014/main" id="{3E5222BF-42B6-420A-8327-D264647B1C56}"/>
              </a:ext>
            </a:extLst>
          </p:cNvPr>
          <p:cNvSpPr>
            <a:spLocks noGrp="1"/>
          </p:cNvSpPr>
          <p:nvPr>
            <p:ph idx="4294967295"/>
          </p:nvPr>
        </p:nvSpPr>
        <p:spPr>
          <a:xfrm>
            <a:off x="3505200" y="762000"/>
            <a:ext cx="5638800" cy="1981200"/>
          </a:xfrm>
        </p:spPr>
        <p:txBody>
          <a:bodyPr/>
          <a:lstStyle/>
          <a:p>
            <a:pPr marL="0" indent="0">
              <a:lnSpc>
                <a:spcPts val="2400"/>
              </a:lnSpc>
              <a:buFontTx/>
              <a:buNone/>
            </a:pPr>
            <a:r>
              <a:rPr lang="ja-JP" altLang="en-US" sz="2000" i="1">
                <a:latin typeface="Garamond" panose="02020404030301010803" pitchFamily="18" charset="0"/>
                <a:cs typeface="Times New Roman" panose="02020603050405020304" pitchFamily="18" charset="0"/>
              </a:rPr>
              <a:t>“</a:t>
            </a:r>
            <a:r>
              <a:rPr lang="en-US" altLang="ja-JP" sz="2000" i="1">
                <a:latin typeface="Garamond" panose="02020404030301010803" pitchFamily="18" charset="0"/>
                <a:cs typeface="Times New Roman" panose="02020603050405020304" pitchFamily="18" charset="0"/>
              </a:rPr>
              <a:t>[The War College] is a place of original research on all questions relating to war and to statesmanship connected with war, or the prevention of war.</a:t>
            </a:r>
            <a:r>
              <a:rPr lang="ja-JP" altLang="en-US" sz="2000" i="1">
                <a:latin typeface="Garamond" panose="02020404030301010803" pitchFamily="18" charset="0"/>
                <a:cs typeface="Times New Roman" panose="02020603050405020304" pitchFamily="18" charset="0"/>
              </a:rPr>
              <a:t>”</a:t>
            </a:r>
            <a:endParaRPr lang="en-US" altLang="ja-JP" sz="2000" i="1">
              <a:latin typeface="Garamond" panose="02020404030301010803" pitchFamily="18" charset="0"/>
              <a:cs typeface="Times New Roman" panose="02020603050405020304" pitchFamily="18" charset="0"/>
            </a:endParaRPr>
          </a:p>
          <a:p>
            <a:pPr marL="0" indent="0" algn="r">
              <a:lnSpc>
                <a:spcPts val="1400"/>
              </a:lnSpc>
              <a:buFontTx/>
              <a:buNone/>
            </a:pPr>
            <a:r>
              <a:rPr lang="en-US" altLang="en-US" sz="1400">
                <a:latin typeface="Garamond" panose="02020404030301010803" pitchFamily="18" charset="0"/>
                <a:cs typeface="Times New Roman" panose="02020603050405020304" pitchFamily="18" charset="0"/>
              </a:rPr>
              <a:t>RADM STEPHEN B. LUCE, USN</a:t>
            </a:r>
          </a:p>
          <a:p>
            <a:pPr marL="0" indent="0" algn="r">
              <a:lnSpc>
                <a:spcPts val="1400"/>
              </a:lnSpc>
              <a:buFontTx/>
              <a:buNone/>
            </a:pPr>
            <a:r>
              <a:rPr lang="en-US" altLang="en-US" sz="1400">
                <a:latin typeface="Garamond" panose="02020404030301010803" pitchFamily="18" charset="0"/>
                <a:cs typeface="Times New Roman" panose="02020603050405020304" pitchFamily="18" charset="0"/>
              </a:rPr>
              <a:t>Founding President, NWC</a:t>
            </a:r>
          </a:p>
          <a:p>
            <a:pPr marL="0" indent="0" algn="r">
              <a:lnSpc>
                <a:spcPts val="2400"/>
              </a:lnSpc>
            </a:pPr>
            <a:endParaRPr lang="en-US" altLang="en-US" sz="1600">
              <a:latin typeface="Garamond" panose="02020404030301010803" pitchFamily="18" charset="0"/>
              <a:cs typeface="Times New Roman" panose="02020603050405020304" pitchFamily="18" charset="0"/>
            </a:endParaRPr>
          </a:p>
          <a:p>
            <a:pPr marL="0" indent="0"/>
            <a:endParaRPr lang="en-US" altLang="en-US" sz="2400">
              <a:latin typeface="Garamond" panose="02020404030301010803" pitchFamily="18" charset="0"/>
            </a:endParaRPr>
          </a:p>
        </p:txBody>
      </p:sp>
      <p:sp>
        <p:nvSpPr>
          <p:cNvPr id="10" name="Content Placeholder 2">
            <a:extLst>
              <a:ext uri="{FF2B5EF4-FFF2-40B4-BE49-F238E27FC236}">
                <a16:creationId xmlns:a16="http://schemas.microsoft.com/office/drawing/2014/main" id="{D2B7226F-1B88-4275-B9C4-708A1C2009B0}"/>
              </a:ext>
            </a:extLst>
          </p:cNvPr>
          <p:cNvSpPr txBox="1">
            <a:spLocks/>
          </p:cNvSpPr>
          <p:nvPr/>
        </p:nvSpPr>
        <p:spPr bwMode="auto">
          <a:xfrm>
            <a:off x="1371600" y="3352800"/>
            <a:ext cx="5715000" cy="3124200"/>
          </a:xfrm>
          <a:prstGeom prst="rect">
            <a:avLst/>
          </a:prstGeom>
          <a:noFill/>
          <a:ln>
            <a:noFill/>
          </a:ln>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nSpc>
                <a:spcPts val="2400"/>
              </a:lnSpc>
              <a:spcBef>
                <a:spcPct val="20000"/>
              </a:spcBef>
              <a:defRPr/>
            </a:pPr>
            <a:r>
              <a:rPr lang="ja-JP" altLang="en-US" sz="2000" i="1" dirty="0">
                <a:solidFill>
                  <a:srgbClr val="FFFFFF"/>
                </a:solidFill>
                <a:latin typeface="Garamond" pitchFamily="18" charset="0"/>
                <a:cs typeface="Arial" pitchFamily="34" charset="0"/>
              </a:rPr>
              <a:t>“</a:t>
            </a:r>
            <a:r>
              <a:rPr lang="en-US" altLang="ja-JP" sz="2000" i="1" dirty="0">
                <a:solidFill>
                  <a:srgbClr val="FFFFFF"/>
                </a:solidFill>
                <a:latin typeface="Garamond" pitchFamily="18" charset="0"/>
                <a:cs typeface="Arial" pitchFamily="34" charset="0"/>
              </a:rPr>
              <a:t>Any new improvement in the College’s courses of instruction must support the objective of the Naval War College, which is to enhance the capability of naval officers to make sound decisions in both command and management positions.</a:t>
            </a:r>
          </a:p>
          <a:p>
            <a:pPr>
              <a:lnSpc>
                <a:spcPts val="2400"/>
              </a:lnSpc>
              <a:spcBef>
                <a:spcPct val="20000"/>
              </a:spcBef>
              <a:defRPr/>
            </a:pPr>
            <a:r>
              <a:rPr lang="en-US" altLang="en-US" sz="2000" i="1" dirty="0">
                <a:solidFill>
                  <a:srgbClr val="FFFFFF"/>
                </a:solidFill>
                <a:latin typeface="Garamond" pitchFamily="18" charset="0"/>
                <a:cs typeface="Arial" pitchFamily="34" charset="0"/>
              </a:rPr>
              <a:t>To do this the College will emphasize intellectual </a:t>
            </a:r>
            <a:br>
              <a:rPr lang="en-US" altLang="en-US" sz="2000" i="1" dirty="0">
                <a:solidFill>
                  <a:srgbClr val="FFFFFF"/>
                </a:solidFill>
                <a:latin typeface="Garamond" pitchFamily="18" charset="0"/>
                <a:cs typeface="Arial" pitchFamily="34" charset="0"/>
              </a:rPr>
            </a:br>
            <a:r>
              <a:rPr lang="en-US" altLang="en-US" sz="2000" i="1" dirty="0">
                <a:solidFill>
                  <a:srgbClr val="FFFFFF"/>
                </a:solidFill>
                <a:latin typeface="Garamond" pitchFamily="18" charset="0"/>
                <a:cs typeface="Arial" pitchFamily="34" charset="0"/>
              </a:rPr>
              <a:t>development and academic excellence.</a:t>
            </a:r>
            <a:r>
              <a:rPr lang="ja-JP" altLang="en-US" sz="2000" i="1" dirty="0">
                <a:solidFill>
                  <a:srgbClr val="FFFFFF"/>
                </a:solidFill>
                <a:latin typeface="Garamond" pitchFamily="18" charset="0"/>
                <a:cs typeface="Arial" pitchFamily="34" charset="0"/>
              </a:rPr>
              <a:t>”</a:t>
            </a:r>
            <a:r>
              <a:rPr lang="en-US" altLang="ja-JP" dirty="0">
                <a:solidFill>
                  <a:srgbClr val="FFFFFF"/>
                </a:solidFill>
                <a:effectLst>
                  <a:outerShdw blurRad="38100" dist="38100" dir="2700000" algn="tl">
                    <a:srgbClr val="000000"/>
                  </a:outerShdw>
                </a:effectLst>
                <a:latin typeface="Garamond" pitchFamily="18" charset="0"/>
                <a:cs typeface="Arial" pitchFamily="34" charset="0"/>
              </a:rPr>
              <a:t>	</a:t>
            </a:r>
            <a:r>
              <a:rPr lang="en-US" altLang="ja-JP" dirty="0">
                <a:solidFill>
                  <a:srgbClr val="FFFFFF"/>
                </a:solidFill>
                <a:latin typeface="Garamond" pitchFamily="18" charset="0"/>
                <a:cs typeface="Arial" pitchFamily="34" charset="0"/>
              </a:rPr>
              <a:t>	</a:t>
            </a:r>
          </a:p>
          <a:p>
            <a:pPr>
              <a:lnSpc>
                <a:spcPts val="1800"/>
              </a:lnSpc>
              <a:spcBef>
                <a:spcPct val="20000"/>
              </a:spcBef>
              <a:defRPr/>
            </a:pPr>
            <a:r>
              <a:rPr lang="en-US" altLang="en-US" b="1" dirty="0">
                <a:solidFill>
                  <a:srgbClr val="FFFFFF"/>
                </a:solidFill>
                <a:latin typeface="Garamond" pitchFamily="18" charset="0"/>
                <a:cs typeface="Arial" pitchFamily="34" charset="0"/>
              </a:rPr>
              <a:t>		</a:t>
            </a:r>
            <a:r>
              <a:rPr lang="en-US" altLang="en-US" sz="1400" dirty="0">
                <a:solidFill>
                  <a:srgbClr val="FFFFFF"/>
                </a:solidFill>
                <a:latin typeface="Garamond" pitchFamily="18" charset="0"/>
                <a:cs typeface="Arial" pitchFamily="34" charset="0"/>
              </a:rPr>
              <a:t>VADM STANSFIELD TURNER, USN               			                   President, NWC, 1972</a:t>
            </a:r>
          </a:p>
          <a:p>
            <a:pPr algn="r">
              <a:lnSpc>
                <a:spcPts val="1800"/>
              </a:lnSpc>
              <a:spcBef>
                <a:spcPct val="20000"/>
              </a:spcBef>
              <a:buFontTx/>
              <a:buChar char="•"/>
              <a:defRPr/>
            </a:pPr>
            <a:endParaRPr lang="en-US" altLang="en-US" dirty="0">
              <a:solidFill>
                <a:srgbClr val="FFFFFF"/>
              </a:solidFill>
              <a:latin typeface="Times New Roman" pitchFamily="18" charset="0"/>
              <a:cs typeface="Times New Roman" pitchFamily="18" charset="0"/>
            </a:endParaRPr>
          </a:p>
          <a:p>
            <a:pPr>
              <a:lnSpc>
                <a:spcPts val="2400"/>
              </a:lnSpc>
              <a:spcBef>
                <a:spcPct val="20000"/>
              </a:spcBef>
              <a:defRPr/>
            </a:pPr>
            <a:endParaRPr lang="en-US" altLang="en-US" dirty="0">
              <a:solidFill>
                <a:srgbClr val="FFFFFF"/>
              </a:solidFill>
              <a:cs typeface="Arial"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74AF-570F-47EE-BFD9-FA56EC5020CE}"/>
              </a:ext>
            </a:extLst>
          </p:cNvPr>
          <p:cNvSpPr>
            <a:spLocks noGrp="1"/>
          </p:cNvSpPr>
          <p:nvPr>
            <p:ph type="title"/>
          </p:nvPr>
        </p:nvSpPr>
        <p:spPr/>
        <p:txBody>
          <a:bodyPr/>
          <a:lstStyle/>
          <a:p>
            <a:r>
              <a:rPr lang="en-US" dirty="0"/>
              <a:t>Professional Growth and Academic Advancement</a:t>
            </a:r>
            <a:br>
              <a:rPr lang="en-US" dirty="0"/>
            </a:br>
            <a:r>
              <a:rPr lang="en-US" dirty="0"/>
              <a:t>Education + Experience + Creative Freedom</a:t>
            </a:r>
          </a:p>
        </p:txBody>
      </p:sp>
      <p:sp>
        <p:nvSpPr>
          <p:cNvPr id="3" name="Slide Number Placeholder 2">
            <a:extLst>
              <a:ext uri="{FF2B5EF4-FFF2-40B4-BE49-F238E27FC236}">
                <a16:creationId xmlns:a16="http://schemas.microsoft.com/office/drawing/2014/main" id="{69B77777-B1AD-4C28-9375-BBDB987E6A0E}"/>
              </a:ext>
            </a:extLst>
          </p:cNvPr>
          <p:cNvSpPr>
            <a:spLocks noGrp="1"/>
          </p:cNvSpPr>
          <p:nvPr>
            <p:ph type="sldNum" sz="quarter" idx="10"/>
          </p:nvPr>
        </p:nvSpPr>
        <p:spPr/>
        <p:txBody>
          <a:bodyPr/>
          <a:lstStyle/>
          <a:p>
            <a:pPr>
              <a:defRPr/>
            </a:pPr>
            <a:fld id="{BD1D5016-D8FD-4CAB-9DD7-7F3AD70A2FD3}" type="slidenum">
              <a:rPr lang="en-US" altLang="en-US" smtClean="0"/>
              <a:pPr>
                <a:defRPr/>
              </a:pPr>
              <a:t>20</a:t>
            </a:fld>
            <a:endParaRPr lang="en-US" altLang="en-US"/>
          </a:p>
        </p:txBody>
      </p:sp>
      <p:pic>
        <p:nvPicPr>
          <p:cNvPr id="6" name="Picture 5" descr="A picture containing wall, indoor, sky&#10;&#10;Description generated with very high confidence">
            <a:extLst>
              <a:ext uri="{FF2B5EF4-FFF2-40B4-BE49-F238E27FC236}">
                <a16:creationId xmlns:a16="http://schemas.microsoft.com/office/drawing/2014/main" id="{97C4F060-3EA0-4333-928C-6F2662342105}"/>
              </a:ext>
            </a:extLst>
          </p:cNvPr>
          <p:cNvPicPr>
            <a:picLocks noChangeAspect="1"/>
          </p:cNvPicPr>
          <p:nvPr/>
        </p:nvPicPr>
        <p:blipFill rotWithShape="1">
          <a:blip r:embed="rId2">
            <a:extLst>
              <a:ext uri="{28A0092B-C50C-407E-A947-70E740481C1C}">
                <a14:useLocalDpi xmlns:a14="http://schemas.microsoft.com/office/drawing/2010/main" val="0"/>
              </a:ext>
            </a:extLst>
          </a:blip>
          <a:srcRect t="16854"/>
          <a:stretch/>
        </p:blipFill>
        <p:spPr>
          <a:xfrm>
            <a:off x="1447800" y="3386298"/>
            <a:ext cx="2286000" cy="2938302"/>
          </a:xfrm>
          <a:prstGeom prst="rect">
            <a:avLst/>
          </a:prstGeom>
        </p:spPr>
      </p:pic>
      <p:pic>
        <p:nvPicPr>
          <p:cNvPr id="13" name="Picture 12">
            <a:extLst>
              <a:ext uri="{FF2B5EF4-FFF2-40B4-BE49-F238E27FC236}">
                <a16:creationId xmlns:a16="http://schemas.microsoft.com/office/drawing/2014/main" id="{D65FA340-65A2-4600-BFF9-29086D8EA49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6000"/>
                    </a14:imgEffect>
                  </a14:imgLayer>
                </a14:imgProps>
              </a:ext>
            </a:extLst>
          </a:blip>
          <a:srcRect t="8895" b="11054"/>
          <a:stretch/>
        </p:blipFill>
        <p:spPr>
          <a:xfrm>
            <a:off x="3429000" y="2514600"/>
            <a:ext cx="3283655" cy="1981200"/>
          </a:xfrm>
          <a:prstGeom prst="rect">
            <a:avLst/>
          </a:prstGeom>
        </p:spPr>
      </p:pic>
      <p:pic>
        <p:nvPicPr>
          <p:cNvPr id="14" name="Picture 13">
            <a:extLst>
              <a:ext uri="{FF2B5EF4-FFF2-40B4-BE49-F238E27FC236}">
                <a16:creationId xmlns:a16="http://schemas.microsoft.com/office/drawing/2014/main" id="{3FB5282E-8F52-4633-A729-87886FFEBD2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4000"/>
                    </a14:imgEffect>
                  </a14:imgLayer>
                </a14:imgProps>
              </a:ext>
            </a:extLst>
          </a:blip>
          <a:stretch>
            <a:fillRect/>
          </a:stretch>
        </p:blipFill>
        <p:spPr>
          <a:xfrm>
            <a:off x="5909247" y="1371600"/>
            <a:ext cx="2784608" cy="1395534"/>
          </a:xfrm>
          <a:prstGeom prst="rect">
            <a:avLst/>
          </a:prstGeom>
        </p:spPr>
      </p:pic>
    </p:spTree>
    <p:extLst>
      <p:ext uri="{BB962C8B-B14F-4D97-AF65-F5344CB8AC3E}">
        <p14:creationId xmlns:p14="http://schemas.microsoft.com/office/powerpoint/2010/main" val="304800137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6" name="Title 3">
            <a:extLst>
              <a:ext uri="{FF2B5EF4-FFF2-40B4-BE49-F238E27FC236}">
                <a16:creationId xmlns:a16="http://schemas.microsoft.com/office/drawing/2014/main" id="{FF3DFC74-BB7E-4D69-924A-DFF546C10371}"/>
              </a:ext>
            </a:extLst>
          </p:cNvPr>
          <p:cNvSpPr>
            <a:spLocks noGrp="1"/>
          </p:cNvSpPr>
          <p:nvPr>
            <p:ph type="ctrTitle"/>
          </p:nvPr>
        </p:nvSpPr>
        <p:spPr>
          <a:xfrm>
            <a:off x="1219200" y="152400"/>
            <a:ext cx="7620000" cy="990600"/>
          </a:xfrm>
        </p:spPr>
        <p:txBody>
          <a:bodyPr/>
          <a:lstStyle/>
          <a:p>
            <a:r>
              <a:rPr lang="en-US" altLang="en-US"/>
              <a:t>Mission Area Two</a:t>
            </a:r>
          </a:p>
        </p:txBody>
      </p:sp>
      <p:sp>
        <p:nvSpPr>
          <p:cNvPr id="374787" name="Subtitle 4">
            <a:extLst>
              <a:ext uri="{FF2B5EF4-FFF2-40B4-BE49-F238E27FC236}">
                <a16:creationId xmlns:a16="http://schemas.microsoft.com/office/drawing/2014/main" id="{50BE674C-2AC9-45F6-A445-D24034AEC1EF}"/>
              </a:ext>
            </a:extLst>
          </p:cNvPr>
          <p:cNvSpPr>
            <a:spLocks noGrp="1"/>
          </p:cNvSpPr>
          <p:nvPr>
            <p:ph type="subTitle" idx="4294967295"/>
          </p:nvPr>
        </p:nvSpPr>
        <p:spPr>
          <a:xfrm>
            <a:off x="1752600" y="914400"/>
            <a:ext cx="6705600" cy="685800"/>
          </a:xfrm>
        </p:spPr>
        <p:txBody>
          <a:bodyPr/>
          <a:lstStyle/>
          <a:p>
            <a:pPr marL="0" indent="0" algn="ctr">
              <a:buFontTx/>
              <a:buNone/>
              <a:defRPr/>
            </a:pPr>
            <a:r>
              <a:rPr lang="en-US" sz="2800" dirty="0">
                <a:latin typeface="+mj-lt"/>
                <a:ea typeface="ＭＳ Ｐゴシック" charset="0"/>
                <a:cs typeface="+mn-cs"/>
              </a:rPr>
              <a:t>Support Defining the Future Navy</a:t>
            </a:r>
          </a:p>
        </p:txBody>
      </p:sp>
      <p:pic>
        <p:nvPicPr>
          <p:cNvPr id="129028" name="Picture 5">
            <a:extLst>
              <a:ext uri="{FF2B5EF4-FFF2-40B4-BE49-F238E27FC236}">
                <a16:creationId xmlns:a16="http://schemas.microsoft.com/office/drawing/2014/main" id="{03288591-0488-4876-87C1-B8DDE99A09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76400"/>
            <a:ext cx="365760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57C50A1-0746-44D0-A320-DE1D74BFF271}"/>
              </a:ext>
            </a:extLst>
          </p:cNvPr>
          <p:cNvSpPr/>
          <p:nvPr/>
        </p:nvSpPr>
        <p:spPr>
          <a:xfrm>
            <a:off x="6256338" y="766763"/>
            <a:ext cx="2286000" cy="5795962"/>
          </a:xfrm>
          <a:prstGeom prst="rect">
            <a:avLst/>
          </a:prstGeom>
          <a:gradFill>
            <a:gsLst>
              <a:gs pos="0">
                <a:schemeClr val="accent5">
                  <a:lumMod val="25000"/>
                </a:schemeClr>
              </a:gs>
              <a:gs pos="49590">
                <a:schemeClr val="accent1"/>
              </a:gs>
              <a:gs pos="29000">
                <a:schemeClr val="accent1"/>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2" name="Rectangle 21">
            <a:extLst>
              <a:ext uri="{FF2B5EF4-FFF2-40B4-BE49-F238E27FC236}">
                <a16:creationId xmlns:a16="http://schemas.microsoft.com/office/drawing/2014/main" id="{A8F2F59C-580F-4192-80F2-D87CCBDEAF35}"/>
              </a:ext>
            </a:extLst>
          </p:cNvPr>
          <p:cNvSpPr/>
          <p:nvPr/>
        </p:nvSpPr>
        <p:spPr>
          <a:xfrm>
            <a:off x="1090613" y="788988"/>
            <a:ext cx="2574925" cy="4468812"/>
          </a:xfrm>
          <a:prstGeom prst="rect">
            <a:avLst/>
          </a:prstGeom>
          <a:gradFill>
            <a:gsLst>
              <a:gs pos="0">
                <a:schemeClr val="accent5">
                  <a:lumMod val="25000"/>
                </a:schemeClr>
              </a:gs>
              <a:gs pos="49590">
                <a:schemeClr val="accent1"/>
              </a:gs>
              <a:gs pos="29000">
                <a:schemeClr val="accent1"/>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3" name="Rectangle 22">
            <a:extLst>
              <a:ext uri="{FF2B5EF4-FFF2-40B4-BE49-F238E27FC236}">
                <a16:creationId xmlns:a16="http://schemas.microsoft.com/office/drawing/2014/main" id="{18044996-9571-4A84-9F32-2AB3B3C30187}"/>
              </a:ext>
            </a:extLst>
          </p:cNvPr>
          <p:cNvSpPr/>
          <p:nvPr/>
        </p:nvSpPr>
        <p:spPr>
          <a:xfrm>
            <a:off x="4003675" y="788988"/>
            <a:ext cx="1960563" cy="4548187"/>
          </a:xfrm>
          <a:prstGeom prst="rect">
            <a:avLst/>
          </a:prstGeom>
          <a:gradFill>
            <a:gsLst>
              <a:gs pos="0">
                <a:schemeClr val="accent5">
                  <a:lumMod val="25000"/>
                </a:schemeClr>
              </a:gs>
              <a:gs pos="49590">
                <a:schemeClr val="accent1"/>
              </a:gs>
              <a:gs pos="29000">
                <a:schemeClr val="accent1"/>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31077" name="Slide Number Placeholder 2">
            <a:extLst>
              <a:ext uri="{FF2B5EF4-FFF2-40B4-BE49-F238E27FC236}">
                <a16:creationId xmlns:a16="http://schemas.microsoft.com/office/drawing/2014/main" id="{350D6D50-2EC2-4AC0-B2B2-6738759E00D0}"/>
              </a:ext>
            </a:extLst>
          </p:cNvPr>
          <p:cNvSpPr txBox="1">
            <a:spLocks/>
          </p:cNvSpPr>
          <p:nvPr/>
        </p:nvSpPr>
        <p:spPr bwMode="auto">
          <a:xfrm>
            <a:off x="-1384300" y="6324600"/>
            <a:ext cx="685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fld id="{A55D38CD-87BA-476F-A6E3-A26123BA9FDF}" type="slidenum">
              <a:rPr lang="en-US" altLang="en-US" sz="1400">
                <a:solidFill>
                  <a:srgbClr val="FFFFFF"/>
                </a:solidFill>
              </a:rPr>
              <a:pPr eaLnBrk="1" hangingPunct="1">
                <a:spcBef>
                  <a:spcPct val="0"/>
                </a:spcBef>
                <a:buFontTx/>
                <a:buNone/>
              </a:pPr>
              <a:t>22</a:t>
            </a:fld>
            <a:endParaRPr lang="en-US" altLang="en-US" sz="1400">
              <a:solidFill>
                <a:srgbClr val="FFFFFF"/>
              </a:solidFill>
            </a:endParaRPr>
          </a:p>
        </p:txBody>
      </p:sp>
      <p:sp>
        <p:nvSpPr>
          <p:cNvPr id="29" name="Rectangle 7">
            <a:extLst>
              <a:ext uri="{FF2B5EF4-FFF2-40B4-BE49-F238E27FC236}">
                <a16:creationId xmlns:a16="http://schemas.microsoft.com/office/drawing/2014/main" id="{C9C1169A-B1CE-4B8F-B0B5-E70DC4D6FAEF}"/>
              </a:ext>
            </a:extLst>
          </p:cNvPr>
          <p:cNvSpPr>
            <a:spLocks noChangeArrowheads="1"/>
          </p:cNvSpPr>
          <p:nvPr/>
        </p:nvSpPr>
        <p:spPr bwMode="auto">
          <a:xfrm>
            <a:off x="3195638" y="6497638"/>
            <a:ext cx="132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FontTx/>
              <a:buNone/>
              <a:defRPr/>
            </a:pPr>
            <a:r>
              <a:rPr lang="en-US" altLang="en-US" sz="1200" b="1">
                <a:solidFill>
                  <a:srgbClr val="92D050"/>
                </a:solidFill>
                <a:latin typeface="Arial" charset="0"/>
                <a:ea typeface="+mn-ea"/>
              </a:rPr>
              <a:t>UNCLASSIFIED</a:t>
            </a:r>
            <a:endParaRPr lang="en-US" altLang="en-US" sz="1200">
              <a:solidFill>
                <a:srgbClr val="92D050"/>
              </a:solidFill>
              <a:ea typeface="+mn-ea"/>
            </a:endParaRPr>
          </a:p>
        </p:txBody>
      </p:sp>
      <p:sp>
        <p:nvSpPr>
          <p:cNvPr id="30" name="TextBox 2">
            <a:extLst>
              <a:ext uri="{FF2B5EF4-FFF2-40B4-BE49-F238E27FC236}">
                <a16:creationId xmlns:a16="http://schemas.microsoft.com/office/drawing/2014/main" id="{64BAEE58-653D-4336-8666-B21BD1718C6D}"/>
              </a:ext>
            </a:extLst>
          </p:cNvPr>
          <p:cNvSpPr txBox="1">
            <a:spLocks noChangeArrowheads="1"/>
          </p:cNvSpPr>
          <p:nvPr/>
        </p:nvSpPr>
        <p:spPr bwMode="auto">
          <a:xfrm>
            <a:off x="2446338" y="146050"/>
            <a:ext cx="563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FontTx/>
              <a:buNone/>
              <a:defRPr/>
            </a:pPr>
            <a:r>
              <a:rPr lang="en-US" altLang="en-US" dirty="0">
                <a:solidFill>
                  <a:srgbClr val="FFFFFF"/>
                </a:solidFill>
                <a:effectLst>
                  <a:outerShdw blurRad="38100" dist="38100" dir="2700000" algn="tl">
                    <a:srgbClr val="000000">
                      <a:alpha val="43137"/>
                    </a:srgbClr>
                  </a:outerShdw>
                </a:effectLst>
                <a:latin typeface="Calibri"/>
                <a:ea typeface="+mn-ea"/>
              </a:rPr>
              <a:t>Center for Naval Warfare Studies</a:t>
            </a:r>
          </a:p>
        </p:txBody>
      </p:sp>
      <p:sp>
        <p:nvSpPr>
          <p:cNvPr id="131080" name="TextBox 44">
            <a:extLst>
              <a:ext uri="{FF2B5EF4-FFF2-40B4-BE49-F238E27FC236}">
                <a16:creationId xmlns:a16="http://schemas.microsoft.com/office/drawing/2014/main" id="{861F4202-5C18-4FB7-8A97-3350937B995A}"/>
              </a:ext>
            </a:extLst>
          </p:cNvPr>
          <p:cNvSpPr txBox="1">
            <a:spLocks noChangeArrowheads="1"/>
          </p:cNvSpPr>
          <p:nvPr/>
        </p:nvSpPr>
        <p:spPr bwMode="auto">
          <a:xfrm>
            <a:off x="1077913" y="2578100"/>
            <a:ext cx="23145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en-US" altLang="en-US" sz="1400" b="1">
                <a:solidFill>
                  <a:srgbClr val="000000"/>
                </a:solidFill>
              </a:rPr>
              <a:t>GLOBAL, Title 10 Series</a:t>
            </a:r>
          </a:p>
          <a:p>
            <a:pPr algn="r" eaLnBrk="1" hangingPunct="1">
              <a:spcBef>
                <a:spcPct val="0"/>
              </a:spcBef>
              <a:buFontTx/>
              <a:buNone/>
            </a:pPr>
            <a:r>
              <a:rPr lang="en-US" altLang="en-US" sz="1400" b="1">
                <a:solidFill>
                  <a:srgbClr val="000000"/>
                </a:solidFill>
              </a:rPr>
              <a:t>Fleet Sync Conference</a:t>
            </a:r>
          </a:p>
          <a:p>
            <a:pPr algn="r" eaLnBrk="1" hangingPunct="1">
              <a:spcBef>
                <a:spcPct val="0"/>
              </a:spcBef>
              <a:buFontTx/>
              <a:buNone/>
            </a:pPr>
            <a:r>
              <a:rPr lang="en-US" altLang="en-US" sz="1400" b="1">
                <a:solidFill>
                  <a:srgbClr val="000000"/>
                </a:solidFill>
              </a:rPr>
              <a:t>Fleet Games</a:t>
            </a:r>
          </a:p>
          <a:p>
            <a:pPr algn="r" eaLnBrk="1" hangingPunct="1">
              <a:spcBef>
                <a:spcPct val="0"/>
              </a:spcBef>
              <a:buFontTx/>
              <a:buNone/>
            </a:pPr>
            <a:r>
              <a:rPr lang="en-US" altLang="en-US" sz="1400" b="1">
                <a:solidFill>
                  <a:srgbClr val="000000"/>
                </a:solidFill>
              </a:rPr>
              <a:t>Relevant COCOM Games</a:t>
            </a:r>
          </a:p>
          <a:p>
            <a:pPr algn="r" eaLnBrk="1" hangingPunct="1">
              <a:spcBef>
                <a:spcPct val="0"/>
              </a:spcBef>
              <a:buFontTx/>
              <a:buNone/>
            </a:pPr>
            <a:r>
              <a:rPr lang="en-US" altLang="en-US" sz="1400" b="1">
                <a:solidFill>
                  <a:srgbClr val="000000"/>
                </a:solidFill>
              </a:rPr>
              <a:t>CNO Directed Games</a:t>
            </a:r>
          </a:p>
          <a:p>
            <a:pPr algn="r" eaLnBrk="1" hangingPunct="1">
              <a:spcBef>
                <a:spcPct val="0"/>
              </a:spcBef>
              <a:buFontTx/>
              <a:buNone/>
            </a:pPr>
            <a:r>
              <a:rPr lang="en-US" altLang="en-US" sz="1400" b="1">
                <a:solidFill>
                  <a:srgbClr val="000000"/>
                </a:solidFill>
              </a:rPr>
              <a:t>Games supporting JPME</a:t>
            </a:r>
          </a:p>
          <a:p>
            <a:pPr algn="r" eaLnBrk="1" hangingPunct="1">
              <a:spcBef>
                <a:spcPct val="0"/>
              </a:spcBef>
              <a:buFontTx/>
              <a:buNone/>
            </a:pPr>
            <a:r>
              <a:rPr lang="en-US" altLang="en-US" sz="1400" b="1">
                <a:solidFill>
                  <a:srgbClr val="000000"/>
                </a:solidFill>
              </a:rPr>
              <a:t>Decision Support</a:t>
            </a:r>
          </a:p>
          <a:p>
            <a:pPr algn="r" eaLnBrk="1" hangingPunct="1">
              <a:spcBef>
                <a:spcPct val="0"/>
              </a:spcBef>
              <a:buFontTx/>
              <a:buNone/>
            </a:pPr>
            <a:endParaRPr lang="en-US" altLang="en-US" sz="1400" b="1">
              <a:solidFill>
                <a:srgbClr val="000000"/>
              </a:solidFill>
            </a:endParaRPr>
          </a:p>
        </p:txBody>
      </p:sp>
      <p:sp>
        <p:nvSpPr>
          <p:cNvPr id="46" name="TextBox 45">
            <a:extLst>
              <a:ext uri="{FF2B5EF4-FFF2-40B4-BE49-F238E27FC236}">
                <a16:creationId xmlns:a16="http://schemas.microsoft.com/office/drawing/2014/main" id="{081A99CD-E47F-4F9D-8071-F864C499A9A4}"/>
              </a:ext>
            </a:extLst>
          </p:cNvPr>
          <p:cNvSpPr txBox="1">
            <a:spLocks noChangeArrowheads="1"/>
          </p:cNvSpPr>
          <p:nvPr/>
        </p:nvSpPr>
        <p:spPr bwMode="auto">
          <a:xfrm>
            <a:off x="4046538" y="2578100"/>
            <a:ext cx="19177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FontTx/>
              <a:buNone/>
              <a:defRPr/>
            </a:pPr>
            <a:r>
              <a:rPr lang="en-US" altLang="en-US" sz="1400" b="1">
                <a:solidFill>
                  <a:srgbClr val="000000"/>
                </a:solidFill>
                <a:latin typeface="Arial" charset="0"/>
                <a:ea typeface="+mn-ea"/>
              </a:rPr>
              <a:t>Maritime Law</a:t>
            </a:r>
          </a:p>
          <a:p>
            <a:pPr eaLnBrk="1" fontAlgn="auto" hangingPunct="1">
              <a:spcBef>
                <a:spcPct val="0"/>
              </a:spcBef>
              <a:spcAft>
                <a:spcPts val="0"/>
              </a:spcAft>
              <a:buFontTx/>
              <a:buNone/>
              <a:defRPr/>
            </a:pPr>
            <a:r>
              <a:rPr lang="en-US" altLang="en-US" sz="1400" b="1">
                <a:solidFill>
                  <a:srgbClr val="000000"/>
                </a:solidFill>
                <a:latin typeface="Arial" charset="0"/>
                <a:ea typeface="+mn-ea"/>
              </a:rPr>
              <a:t>Law of War</a:t>
            </a:r>
          </a:p>
          <a:p>
            <a:pPr eaLnBrk="1" fontAlgn="auto" hangingPunct="1">
              <a:spcBef>
                <a:spcPct val="0"/>
              </a:spcBef>
              <a:spcAft>
                <a:spcPts val="0"/>
              </a:spcAft>
              <a:buFontTx/>
              <a:buNone/>
              <a:defRPr/>
            </a:pPr>
            <a:r>
              <a:rPr lang="en-US" altLang="en-US" sz="1400" b="1">
                <a:solidFill>
                  <a:srgbClr val="000000"/>
                </a:solidFill>
                <a:latin typeface="Arial" charset="0"/>
                <a:ea typeface="+mn-ea"/>
              </a:rPr>
              <a:t>Cyber Law</a:t>
            </a:r>
          </a:p>
          <a:p>
            <a:pPr eaLnBrk="1" fontAlgn="auto" hangingPunct="1">
              <a:spcBef>
                <a:spcPct val="0"/>
              </a:spcBef>
              <a:spcAft>
                <a:spcPts val="0"/>
              </a:spcAft>
              <a:buFontTx/>
              <a:buNone/>
              <a:defRPr/>
            </a:pPr>
            <a:r>
              <a:rPr lang="en-US" altLang="en-US" sz="1400" b="1">
                <a:solidFill>
                  <a:srgbClr val="000000"/>
                </a:solidFill>
                <a:latin typeface="Arial" charset="0"/>
                <a:ea typeface="+mn-ea"/>
              </a:rPr>
              <a:t>International Law Fellows</a:t>
            </a:r>
          </a:p>
        </p:txBody>
      </p:sp>
      <p:sp>
        <p:nvSpPr>
          <p:cNvPr id="47" name="Rectangle 46">
            <a:extLst>
              <a:ext uri="{FF2B5EF4-FFF2-40B4-BE49-F238E27FC236}">
                <a16:creationId xmlns:a16="http://schemas.microsoft.com/office/drawing/2014/main" id="{08367978-C98F-4695-B5A1-E5E0FEE2868A}"/>
              </a:ext>
            </a:extLst>
          </p:cNvPr>
          <p:cNvSpPr/>
          <p:nvPr/>
        </p:nvSpPr>
        <p:spPr>
          <a:xfrm>
            <a:off x="1905000" y="903288"/>
            <a:ext cx="1487488" cy="1433512"/>
          </a:xfrm>
          <a:prstGeom prst="rect">
            <a:avLst/>
          </a:prstGeom>
          <a:solidFill>
            <a:srgbClr val="C0504D">
              <a:lumMod val="75000"/>
            </a:srgbClr>
          </a:solidFill>
          <a:ln w="28575" cap="flat" cmpd="sng" algn="ctr">
            <a:solidFill>
              <a:sysClr val="window" lastClr="FFFFFF"/>
            </a:solidFill>
            <a:prstDash val="solid"/>
          </a:ln>
          <a:effectLst>
            <a:outerShdw blurRad="127000" dist="114300" dir="2700000" algn="tl" rotWithShape="0">
              <a:prstClr val="black">
                <a:alpha val="40000"/>
              </a:prstClr>
            </a:outerShdw>
          </a:effectLst>
        </p:spPr>
        <p:txBody>
          <a:bodyPr anchor="ctr"/>
          <a:lstStyle/>
          <a:p>
            <a:pPr algn="ctr" eaLnBrk="1" fontAlgn="auto" hangingPunct="1">
              <a:spcBef>
                <a:spcPts val="0"/>
              </a:spcBef>
              <a:spcAft>
                <a:spcPts val="0"/>
              </a:spcAft>
              <a:defRPr/>
            </a:pPr>
            <a:r>
              <a:rPr lang="en-US" sz="1600" b="1" kern="0" dirty="0">
                <a:solidFill>
                  <a:prstClr val="white"/>
                </a:solidFill>
                <a:effectLst>
                  <a:outerShdw blurRad="38100" dist="38100" dir="2700000" algn="tl">
                    <a:srgbClr val="000000">
                      <a:alpha val="43137"/>
                    </a:srgbClr>
                  </a:outerShdw>
                </a:effectLst>
                <a:latin typeface="Calibri"/>
                <a:ea typeface="+mn-ea"/>
                <a:cs typeface="Arial" pitchFamily="34" charset="0"/>
              </a:rPr>
              <a:t>WARGAMING</a:t>
            </a:r>
            <a:endParaRPr lang="en-US" sz="1400" b="1" kern="0" dirty="0">
              <a:solidFill>
                <a:prstClr val="white"/>
              </a:solidFill>
              <a:effectLst>
                <a:outerShdw blurRad="38100" dist="38100" dir="2700000" algn="tl">
                  <a:srgbClr val="000000">
                    <a:alpha val="43137"/>
                  </a:srgbClr>
                </a:outerShdw>
              </a:effectLst>
              <a:latin typeface="Calibri"/>
              <a:ea typeface="+mn-ea"/>
              <a:cs typeface="Arial" pitchFamily="34" charset="0"/>
            </a:endParaRPr>
          </a:p>
        </p:txBody>
      </p:sp>
      <p:sp>
        <p:nvSpPr>
          <p:cNvPr id="48" name="Rectangle 47">
            <a:extLst>
              <a:ext uri="{FF2B5EF4-FFF2-40B4-BE49-F238E27FC236}">
                <a16:creationId xmlns:a16="http://schemas.microsoft.com/office/drawing/2014/main" id="{91FA67E2-4006-41F8-BA05-36F49BDE08ED}"/>
              </a:ext>
            </a:extLst>
          </p:cNvPr>
          <p:cNvSpPr/>
          <p:nvPr/>
        </p:nvSpPr>
        <p:spPr>
          <a:xfrm>
            <a:off x="4237038" y="903288"/>
            <a:ext cx="1485900" cy="1433512"/>
          </a:xfrm>
          <a:prstGeom prst="rect">
            <a:avLst/>
          </a:prstGeom>
          <a:solidFill>
            <a:srgbClr val="4BACC6">
              <a:lumMod val="50000"/>
            </a:srgbClr>
          </a:solidFill>
          <a:ln w="28575" cap="flat" cmpd="sng" algn="ctr">
            <a:solidFill>
              <a:sysClr val="window" lastClr="FFFFFF"/>
            </a:solidFill>
            <a:prstDash val="solid"/>
          </a:ln>
          <a:effectLst>
            <a:outerShdw blurRad="127000" dist="114300" dir="2700000" algn="tl" rotWithShape="0">
              <a:prstClr val="black">
                <a:alpha val="40000"/>
              </a:prstClr>
            </a:outerShdw>
          </a:effectLst>
        </p:spPr>
        <p:txBody>
          <a:bodyPr anchor="ctr"/>
          <a:lstStyle/>
          <a:p>
            <a:pPr algn="ctr" eaLnBrk="1" fontAlgn="auto" hangingPunct="1">
              <a:spcBef>
                <a:spcPts val="0"/>
              </a:spcBef>
              <a:spcAft>
                <a:spcPts val="0"/>
              </a:spcAft>
              <a:defRPr/>
            </a:pPr>
            <a:r>
              <a:rPr lang="en-US" sz="1400" b="1" kern="0" dirty="0">
                <a:solidFill>
                  <a:prstClr val="white"/>
                </a:solidFill>
                <a:effectLst>
                  <a:outerShdw blurRad="38100" dist="38100" dir="2700000" algn="tl">
                    <a:srgbClr val="000000">
                      <a:alpha val="43137"/>
                    </a:srgbClr>
                  </a:outerShdw>
                </a:effectLst>
                <a:latin typeface="Calibri"/>
                <a:ea typeface="+mn-ea"/>
                <a:cs typeface="Arial" pitchFamily="34" charset="0"/>
              </a:rPr>
              <a:t>INTERNATIONAL LAW </a:t>
            </a:r>
          </a:p>
          <a:p>
            <a:pPr algn="ctr" eaLnBrk="1" fontAlgn="auto" hangingPunct="1">
              <a:spcBef>
                <a:spcPts val="0"/>
              </a:spcBef>
              <a:spcAft>
                <a:spcPts val="0"/>
              </a:spcAft>
              <a:defRPr/>
            </a:pPr>
            <a:r>
              <a:rPr lang="en-US" sz="1200" b="1" kern="0" dirty="0">
                <a:solidFill>
                  <a:prstClr val="white"/>
                </a:solidFill>
                <a:effectLst>
                  <a:outerShdw blurRad="38100" dist="38100" dir="2700000" algn="tl">
                    <a:srgbClr val="000000">
                      <a:alpha val="43137"/>
                    </a:srgbClr>
                  </a:outerShdw>
                </a:effectLst>
                <a:latin typeface="Calibri"/>
                <a:ea typeface="+mn-ea"/>
                <a:cs typeface="Arial" pitchFamily="34" charset="0"/>
              </a:rPr>
              <a:t>STOCKTON </a:t>
            </a:r>
          </a:p>
          <a:p>
            <a:pPr algn="ctr" eaLnBrk="1" fontAlgn="auto" hangingPunct="1">
              <a:spcBef>
                <a:spcPts val="0"/>
              </a:spcBef>
              <a:spcAft>
                <a:spcPts val="0"/>
              </a:spcAft>
              <a:defRPr/>
            </a:pPr>
            <a:r>
              <a:rPr lang="en-US" sz="1200" b="1" kern="0" dirty="0">
                <a:solidFill>
                  <a:prstClr val="white"/>
                </a:solidFill>
                <a:effectLst>
                  <a:outerShdw blurRad="38100" dist="38100" dir="2700000" algn="tl">
                    <a:srgbClr val="000000">
                      <a:alpha val="43137"/>
                    </a:srgbClr>
                  </a:outerShdw>
                </a:effectLst>
                <a:latin typeface="Calibri"/>
                <a:ea typeface="+mn-ea"/>
                <a:cs typeface="Arial" pitchFamily="34" charset="0"/>
              </a:rPr>
              <a:t>CENTER</a:t>
            </a:r>
          </a:p>
        </p:txBody>
      </p:sp>
      <p:sp>
        <p:nvSpPr>
          <p:cNvPr id="49" name="Rectangle 48">
            <a:extLst>
              <a:ext uri="{FF2B5EF4-FFF2-40B4-BE49-F238E27FC236}">
                <a16:creationId xmlns:a16="http://schemas.microsoft.com/office/drawing/2014/main" id="{7DF2CFB1-3EA3-4210-A426-548608A14083}"/>
              </a:ext>
            </a:extLst>
          </p:cNvPr>
          <p:cNvSpPr/>
          <p:nvPr/>
        </p:nvSpPr>
        <p:spPr>
          <a:xfrm>
            <a:off x="6656388" y="903288"/>
            <a:ext cx="1487487" cy="1433512"/>
          </a:xfrm>
          <a:prstGeom prst="rect">
            <a:avLst/>
          </a:prstGeom>
          <a:solidFill>
            <a:srgbClr val="8EA545"/>
          </a:solidFill>
          <a:ln w="28575" cap="flat" cmpd="sng" algn="ctr">
            <a:solidFill>
              <a:sysClr val="window" lastClr="FFFFFF"/>
            </a:solidFill>
            <a:prstDash val="solid"/>
          </a:ln>
          <a:effectLst>
            <a:outerShdw blurRad="127000" dist="114300" dir="2700000" algn="tl" rotWithShape="0">
              <a:prstClr val="black">
                <a:alpha val="40000"/>
              </a:prstClr>
            </a:outerShdw>
          </a:effectLst>
        </p:spPr>
        <p:txBody>
          <a:bodyPr anchor="ctr"/>
          <a:lstStyle/>
          <a:p>
            <a:pPr algn="ctr" eaLnBrk="1" fontAlgn="auto" hangingPunct="1">
              <a:spcBef>
                <a:spcPts val="0"/>
              </a:spcBef>
              <a:spcAft>
                <a:spcPts val="0"/>
              </a:spcAft>
              <a:defRPr/>
            </a:pPr>
            <a:r>
              <a:rPr lang="en-US" sz="1600" b="1" kern="0" dirty="0">
                <a:solidFill>
                  <a:prstClr val="white"/>
                </a:solidFill>
                <a:effectLst>
                  <a:outerShdw blurRad="38100" dist="38100" dir="2700000" algn="tl">
                    <a:srgbClr val="000000">
                      <a:alpha val="43137"/>
                    </a:srgbClr>
                  </a:outerShdw>
                </a:effectLst>
                <a:latin typeface="Calibri"/>
                <a:ea typeface="+mn-ea"/>
                <a:cs typeface="Arial" pitchFamily="34" charset="0"/>
              </a:rPr>
              <a:t>STRATEGIC &amp; OPERATIONAL</a:t>
            </a:r>
          </a:p>
          <a:p>
            <a:pPr algn="ctr" eaLnBrk="1" fontAlgn="auto" hangingPunct="1">
              <a:spcBef>
                <a:spcPts val="0"/>
              </a:spcBef>
              <a:spcAft>
                <a:spcPts val="0"/>
              </a:spcAft>
              <a:defRPr/>
            </a:pPr>
            <a:r>
              <a:rPr lang="en-US" sz="1600" b="1" kern="0" dirty="0">
                <a:solidFill>
                  <a:prstClr val="white"/>
                </a:solidFill>
                <a:effectLst>
                  <a:outerShdw blurRad="38100" dist="38100" dir="2700000" algn="tl">
                    <a:srgbClr val="000000">
                      <a:alpha val="43137"/>
                    </a:srgbClr>
                  </a:outerShdw>
                </a:effectLst>
                <a:latin typeface="Calibri"/>
                <a:ea typeface="+mn-ea"/>
                <a:cs typeface="Arial" pitchFamily="34" charset="0"/>
              </a:rPr>
              <a:t>RESEARCH</a:t>
            </a:r>
          </a:p>
          <a:p>
            <a:pPr algn="ctr" eaLnBrk="1" fontAlgn="auto" hangingPunct="1">
              <a:spcBef>
                <a:spcPts val="0"/>
              </a:spcBef>
              <a:spcAft>
                <a:spcPts val="0"/>
              </a:spcAft>
              <a:defRPr/>
            </a:pPr>
            <a:r>
              <a:rPr lang="en-US" sz="1600" b="1" kern="0" dirty="0">
                <a:solidFill>
                  <a:prstClr val="white"/>
                </a:solidFill>
                <a:effectLst>
                  <a:outerShdw blurRad="38100" dist="38100" dir="2700000" algn="tl">
                    <a:srgbClr val="000000">
                      <a:alpha val="43137"/>
                    </a:srgbClr>
                  </a:outerShdw>
                </a:effectLst>
                <a:latin typeface="Calibri"/>
                <a:ea typeface="+mn-ea"/>
                <a:cs typeface="Arial" pitchFamily="34" charset="0"/>
              </a:rPr>
              <a:t>(</a:t>
            </a:r>
            <a:r>
              <a:rPr lang="en-US" sz="1600" b="1" kern="0" dirty="0" err="1">
                <a:solidFill>
                  <a:prstClr val="white"/>
                </a:solidFill>
                <a:effectLst>
                  <a:outerShdw blurRad="38100" dist="38100" dir="2700000" algn="tl">
                    <a:srgbClr val="000000">
                      <a:alpha val="43137"/>
                    </a:srgbClr>
                  </a:outerShdw>
                </a:effectLst>
                <a:latin typeface="Calibri"/>
                <a:ea typeface="+mn-ea"/>
                <a:cs typeface="Arial" pitchFamily="34" charset="0"/>
              </a:rPr>
              <a:t>SORD</a:t>
            </a:r>
            <a:r>
              <a:rPr lang="en-US" sz="1400" b="1" kern="0" dirty="0">
                <a:solidFill>
                  <a:prstClr val="white"/>
                </a:solidFill>
                <a:effectLst>
                  <a:outerShdw blurRad="38100" dist="38100" dir="2700000" algn="tl">
                    <a:srgbClr val="000000">
                      <a:alpha val="43137"/>
                    </a:srgbClr>
                  </a:outerShdw>
                </a:effectLst>
                <a:latin typeface="Calibri"/>
                <a:ea typeface="+mn-ea"/>
                <a:cs typeface="Arial" pitchFamily="34" charset="0"/>
              </a:rPr>
              <a:t>)</a:t>
            </a:r>
          </a:p>
        </p:txBody>
      </p:sp>
      <p:pic>
        <p:nvPicPr>
          <p:cNvPr id="131085" name="Picture 12">
            <a:extLst>
              <a:ext uri="{FF2B5EF4-FFF2-40B4-BE49-F238E27FC236}">
                <a16:creationId xmlns:a16="http://schemas.microsoft.com/office/drawing/2014/main" id="{F7664C89-B83A-4A75-A8E4-514F348B9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588" y="3687763"/>
            <a:ext cx="1898650"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86" name="Picture 50">
            <a:extLst>
              <a:ext uri="{FF2B5EF4-FFF2-40B4-BE49-F238E27FC236}">
                <a16:creationId xmlns:a16="http://schemas.microsoft.com/office/drawing/2014/main" id="{8229848D-7464-41A1-8465-8C6AB4295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3" y="4797425"/>
            <a:ext cx="1489075" cy="186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87" name="Picture 17">
            <a:extLst>
              <a:ext uri="{FF2B5EF4-FFF2-40B4-BE49-F238E27FC236}">
                <a16:creationId xmlns:a16="http://schemas.microsoft.com/office/drawing/2014/main" id="{B75A4B50-38E2-4B08-8CBB-F2FE0E17E3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307975"/>
            <a:ext cx="2559050"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ectangle 52">
            <a:extLst>
              <a:ext uri="{FF2B5EF4-FFF2-40B4-BE49-F238E27FC236}">
                <a16:creationId xmlns:a16="http://schemas.microsoft.com/office/drawing/2014/main" id="{51359CA0-FE27-4053-BEC3-C283390924F7}"/>
              </a:ext>
            </a:extLst>
          </p:cNvPr>
          <p:cNvSpPr/>
          <p:nvPr/>
        </p:nvSpPr>
        <p:spPr>
          <a:xfrm>
            <a:off x="1274763" y="5907088"/>
            <a:ext cx="2790825" cy="369887"/>
          </a:xfrm>
          <a:prstGeom prst="rect">
            <a:avLst/>
          </a:prstGeom>
          <a:solidFill>
            <a:srgbClr val="1F497D">
              <a:lumMod val="60000"/>
              <a:lumOff val="40000"/>
            </a:srgbClr>
          </a:solidFill>
          <a:ln w="28575" cap="flat" cmpd="sng" algn="ctr">
            <a:solidFill>
              <a:sysClr val="window" lastClr="FFFFFF"/>
            </a:solidFill>
            <a:prstDash val="solid"/>
          </a:ln>
          <a:effectLst>
            <a:outerShdw blurRad="127000" dist="114300" dir="2700000" algn="tl" rotWithShape="0">
              <a:prstClr val="black">
                <a:alpha val="40000"/>
              </a:prstClr>
            </a:outerShdw>
          </a:effectLst>
        </p:spPr>
        <p:txBody>
          <a:bodyPr anchor="ctr"/>
          <a:lstStyle/>
          <a:p>
            <a:pPr algn="ctr" eaLnBrk="1" fontAlgn="auto" hangingPunct="1">
              <a:spcBef>
                <a:spcPts val="0"/>
              </a:spcBef>
              <a:spcAft>
                <a:spcPts val="0"/>
              </a:spcAft>
              <a:defRPr/>
            </a:pPr>
            <a:r>
              <a:rPr lang="en-US" sz="1600" b="1" kern="0" dirty="0">
                <a:solidFill>
                  <a:srgbClr val="000000"/>
                </a:solidFill>
                <a:latin typeface="Calibri"/>
                <a:ea typeface="+mn-ea"/>
                <a:cs typeface="Arial" pitchFamily="34" charset="0"/>
              </a:rPr>
              <a:t>NAVAL WAR COLLEGE  PRESS </a:t>
            </a:r>
          </a:p>
        </p:txBody>
      </p:sp>
      <p:pic>
        <p:nvPicPr>
          <p:cNvPr id="54" name="Picture 6">
            <a:extLst>
              <a:ext uri="{FF2B5EF4-FFF2-40B4-BE49-F238E27FC236}">
                <a16:creationId xmlns:a16="http://schemas.microsoft.com/office/drawing/2014/main" id="{A2530207-F76E-4316-930C-1C9F8653AD7B}"/>
              </a:ext>
            </a:extLst>
          </p:cNvPr>
          <p:cNvPicPr>
            <a:picLocks noChangeAspect="1" noChangeArrowheads="1"/>
          </p:cNvPicPr>
          <p:nvPr/>
        </p:nvPicPr>
        <p:blipFill rotWithShape="1">
          <a:blip r:embed="rId6"/>
          <a:srcRect r="50000"/>
          <a:stretch/>
        </p:blipFill>
        <p:spPr bwMode="auto">
          <a:xfrm>
            <a:off x="6410325" y="4586288"/>
            <a:ext cx="2411413" cy="903287"/>
          </a:xfrm>
          <a:prstGeom prst="rect">
            <a:avLst/>
          </a:prstGeom>
          <a:noFill/>
          <a:ln w="38100">
            <a:solidFill>
              <a:srgbClr val="C00000"/>
            </a:solidFill>
            <a:miter lim="800000"/>
            <a:headEnd/>
            <a:tailEnd/>
          </a:ln>
          <a:effectLst>
            <a:outerShdw blurRad="215900" dist="88900" dir="2400000" algn="ctr" rotWithShape="0">
              <a:srgbClr val="000000">
                <a:alpha val="65000"/>
              </a:srgbClr>
            </a:outerShdw>
          </a:effectLst>
          <a:extLst>
            <a:ext uri="{909E8E84-426E-40DD-AFC4-6F175D3DCCD1}">
              <a14:hiddenFill xmlns:a14="http://schemas.microsoft.com/office/drawing/2010/main">
                <a:solidFill>
                  <a:schemeClr val="accent1"/>
                </a:solidFill>
              </a14:hiddenFill>
            </a:ext>
          </a:extLst>
        </p:spPr>
      </p:pic>
      <p:sp>
        <p:nvSpPr>
          <p:cNvPr id="131090" name="TextBox 54">
            <a:extLst>
              <a:ext uri="{FF2B5EF4-FFF2-40B4-BE49-F238E27FC236}">
                <a16:creationId xmlns:a16="http://schemas.microsoft.com/office/drawing/2014/main" id="{BA4AE315-F7D8-4F06-B65D-D8B24D946CE0}"/>
              </a:ext>
            </a:extLst>
          </p:cNvPr>
          <p:cNvSpPr txBox="1">
            <a:spLocks noChangeArrowheads="1"/>
          </p:cNvSpPr>
          <p:nvPr/>
        </p:nvSpPr>
        <p:spPr bwMode="auto">
          <a:xfrm>
            <a:off x="6302375" y="2471738"/>
            <a:ext cx="36433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400" b="1">
                <a:solidFill>
                  <a:srgbClr val="000000"/>
                </a:solidFill>
              </a:rPr>
              <a:t>Strategy Development</a:t>
            </a:r>
          </a:p>
          <a:p>
            <a:pPr eaLnBrk="1" hangingPunct="1">
              <a:spcBef>
                <a:spcPct val="0"/>
              </a:spcBef>
              <a:buFontTx/>
              <a:buNone/>
            </a:pPr>
            <a:r>
              <a:rPr lang="en-US" altLang="en-US" sz="1400" b="1">
                <a:solidFill>
                  <a:srgbClr val="000000"/>
                </a:solidFill>
              </a:rPr>
              <a:t>Regional Expertise</a:t>
            </a:r>
          </a:p>
          <a:p>
            <a:pPr eaLnBrk="1" hangingPunct="1">
              <a:spcBef>
                <a:spcPct val="0"/>
              </a:spcBef>
              <a:buFontTx/>
              <a:buNone/>
            </a:pPr>
            <a:endParaRPr lang="en-US" altLang="en-US" sz="1400" b="1">
              <a:solidFill>
                <a:srgbClr val="000000"/>
              </a:solidFill>
            </a:endParaRPr>
          </a:p>
        </p:txBody>
      </p:sp>
      <p:sp>
        <p:nvSpPr>
          <p:cNvPr id="131091" name="TextBox 55">
            <a:extLst>
              <a:ext uri="{FF2B5EF4-FFF2-40B4-BE49-F238E27FC236}">
                <a16:creationId xmlns:a16="http://schemas.microsoft.com/office/drawing/2014/main" id="{26F6F8CE-1CA4-45B9-B0A8-D227098CC67E}"/>
              </a:ext>
            </a:extLst>
          </p:cNvPr>
          <p:cNvSpPr txBox="1">
            <a:spLocks noChangeArrowheads="1"/>
          </p:cNvSpPr>
          <p:nvPr/>
        </p:nvSpPr>
        <p:spPr bwMode="auto">
          <a:xfrm>
            <a:off x="6256338" y="2973388"/>
            <a:ext cx="3287712"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461963">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200" b="1" u="sng" dirty="0">
                <a:solidFill>
                  <a:srgbClr val="000000"/>
                </a:solidFill>
              </a:rPr>
              <a:t>Advanced Research Groups</a:t>
            </a:r>
          </a:p>
          <a:p>
            <a:pPr lvl="1" eaLnBrk="1" hangingPunct="1">
              <a:spcBef>
                <a:spcPct val="0"/>
              </a:spcBef>
              <a:buFontTx/>
              <a:buNone/>
            </a:pPr>
            <a:r>
              <a:rPr lang="en-US" altLang="en-US" sz="1400" b="1" dirty="0">
                <a:solidFill>
                  <a:srgbClr val="000000"/>
                </a:solidFill>
              </a:rPr>
              <a:t>Halsey Alfa </a:t>
            </a:r>
            <a:endParaRPr lang="en-US" altLang="en-US" sz="1400" b="1" dirty="0">
              <a:solidFill>
                <a:srgbClr val="C00000"/>
              </a:solidFill>
            </a:endParaRPr>
          </a:p>
          <a:p>
            <a:pPr lvl="1" eaLnBrk="1" hangingPunct="1">
              <a:spcBef>
                <a:spcPct val="0"/>
              </a:spcBef>
              <a:buFontTx/>
              <a:buNone/>
            </a:pPr>
            <a:r>
              <a:rPr lang="en-US" altLang="en-US" sz="1400" b="1" dirty="0">
                <a:solidFill>
                  <a:srgbClr val="000000"/>
                </a:solidFill>
              </a:rPr>
              <a:t>Halsey Bravo</a:t>
            </a:r>
          </a:p>
          <a:p>
            <a:pPr lvl="1" eaLnBrk="1" hangingPunct="1">
              <a:spcBef>
                <a:spcPct val="0"/>
              </a:spcBef>
              <a:buFontTx/>
              <a:buNone/>
            </a:pPr>
            <a:r>
              <a:rPr lang="en-US" altLang="en-US" sz="1400" b="1" dirty="0">
                <a:solidFill>
                  <a:srgbClr val="000000"/>
                </a:solidFill>
              </a:rPr>
              <a:t>Gravely Group</a:t>
            </a:r>
          </a:p>
          <a:p>
            <a:pPr lvl="1" eaLnBrk="1" hangingPunct="1">
              <a:spcBef>
                <a:spcPct val="0"/>
              </a:spcBef>
              <a:buFontTx/>
              <a:buNone/>
            </a:pPr>
            <a:r>
              <a:rPr lang="en-US" altLang="en-US" sz="1400" b="1" dirty="0">
                <a:solidFill>
                  <a:srgbClr val="000000"/>
                </a:solidFill>
              </a:rPr>
              <a:t>Mahan Scholars</a:t>
            </a:r>
          </a:p>
        </p:txBody>
      </p:sp>
      <p:sp>
        <p:nvSpPr>
          <p:cNvPr id="63" name="TextBox 62">
            <a:extLst>
              <a:ext uri="{FF2B5EF4-FFF2-40B4-BE49-F238E27FC236}">
                <a16:creationId xmlns:a16="http://schemas.microsoft.com/office/drawing/2014/main" id="{55F4386D-89CC-46FD-AEC2-DB471E2ADC62}"/>
              </a:ext>
            </a:extLst>
          </p:cNvPr>
          <p:cNvSpPr txBox="1">
            <a:spLocks noChangeArrowheads="1"/>
          </p:cNvSpPr>
          <p:nvPr/>
        </p:nvSpPr>
        <p:spPr bwMode="auto">
          <a:xfrm>
            <a:off x="5332413" y="5641975"/>
            <a:ext cx="3498850" cy="307975"/>
          </a:xfrm>
          <a:prstGeom prst="rect">
            <a:avLst/>
          </a:prstGeom>
          <a:solidFill>
            <a:srgbClr val="FF66CC"/>
          </a:solidFill>
          <a:ln w="12700">
            <a:solidFill>
              <a:schemeClr val="tx1"/>
            </a:solidFill>
          </a:ln>
          <a:effectLst>
            <a:outerShdw blurRad="50800" dist="38100" dir="2700000" algn="tl" rotWithShape="0">
              <a:prstClr val="black">
                <a:alpha val="40000"/>
              </a:prstClr>
            </a:outerShdw>
          </a:effectLs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FontTx/>
              <a:buNone/>
              <a:defRPr/>
            </a:pPr>
            <a:r>
              <a:rPr lang="en-US" altLang="en-US" sz="1400" b="1" dirty="0">
                <a:solidFill>
                  <a:prstClr val="black"/>
                </a:solidFill>
                <a:latin typeface="Arial" charset="0"/>
                <a:ea typeface="Segoe UI Symbol" pitchFamily="34" charset="0"/>
              </a:rPr>
              <a:t>Center for Cyber Conflict Studies (C3S)</a:t>
            </a:r>
          </a:p>
        </p:txBody>
      </p:sp>
      <p:sp>
        <p:nvSpPr>
          <p:cNvPr id="64" name="TextBox 63">
            <a:extLst>
              <a:ext uri="{FF2B5EF4-FFF2-40B4-BE49-F238E27FC236}">
                <a16:creationId xmlns:a16="http://schemas.microsoft.com/office/drawing/2014/main" id="{AC0BD6E3-182F-472F-BDB5-E32C266AB456}"/>
              </a:ext>
            </a:extLst>
          </p:cNvPr>
          <p:cNvSpPr txBox="1"/>
          <p:nvPr/>
        </p:nvSpPr>
        <p:spPr>
          <a:xfrm>
            <a:off x="1528763" y="4394200"/>
            <a:ext cx="2101850" cy="769938"/>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4925" cmpd="dbl">
            <a:solidFill>
              <a:schemeClr val="tx1"/>
            </a:solidFill>
          </a:ln>
          <a:effectLst>
            <a:outerShdw blurRad="114300" dist="114300" dir="318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sz="1200" b="1" dirty="0">
                <a:solidFill>
                  <a:srgbClr val="000000"/>
                </a:solidFill>
                <a:ea typeface="+mn-ea"/>
                <a:cs typeface="Arial" panose="020B0604020202020204" pitchFamily="34" charset="0"/>
              </a:rPr>
              <a:t>Wargaming</a:t>
            </a:r>
          </a:p>
          <a:p>
            <a:pPr algn="ctr" eaLnBrk="1" fontAlgn="auto" hangingPunct="1">
              <a:spcBef>
                <a:spcPts val="0"/>
              </a:spcBef>
              <a:spcAft>
                <a:spcPts val="0"/>
              </a:spcAft>
              <a:defRPr/>
            </a:pPr>
            <a:r>
              <a:rPr lang="en-US" sz="1600" b="1" dirty="0">
                <a:solidFill>
                  <a:srgbClr val="000000"/>
                </a:solidFill>
                <a:ea typeface="+mn-ea"/>
                <a:cs typeface="Arial" panose="020B0604020202020204" pitchFamily="34" charset="0"/>
              </a:rPr>
              <a:t>Virtual Community </a:t>
            </a:r>
          </a:p>
          <a:p>
            <a:pPr algn="ctr" eaLnBrk="1" fontAlgn="auto" hangingPunct="1">
              <a:spcBef>
                <a:spcPts val="0"/>
              </a:spcBef>
              <a:spcAft>
                <a:spcPts val="0"/>
              </a:spcAft>
              <a:defRPr/>
            </a:pPr>
            <a:r>
              <a:rPr lang="en-US" sz="1600" b="1" dirty="0">
                <a:solidFill>
                  <a:srgbClr val="000000"/>
                </a:solidFill>
                <a:ea typeface="+mn-ea"/>
                <a:cs typeface="Arial" panose="020B0604020202020204" pitchFamily="34" charset="0"/>
              </a:rPr>
              <a:t>of Practice</a:t>
            </a:r>
          </a:p>
        </p:txBody>
      </p:sp>
      <p:grpSp>
        <p:nvGrpSpPr>
          <p:cNvPr id="131094" name="Group 1">
            <a:extLst>
              <a:ext uri="{FF2B5EF4-FFF2-40B4-BE49-F238E27FC236}">
                <a16:creationId xmlns:a16="http://schemas.microsoft.com/office/drawing/2014/main" id="{8B910D57-3737-45BA-8651-D4A62CA60867}"/>
              </a:ext>
            </a:extLst>
          </p:cNvPr>
          <p:cNvGrpSpPr>
            <a:grpSpLocks/>
          </p:cNvGrpSpPr>
          <p:nvPr/>
        </p:nvGrpSpPr>
        <p:grpSpPr bwMode="auto">
          <a:xfrm>
            <a:off x="6127750" y="6076950"/>
            <a:ext cx="2414588" cy="646113"/>
            <a:chOff x="6127750" y="6076950"/>
            <a:chExt cx="2414588" cy="646113"/>
          </a:xfrm>
        </p:grpSpPr>
        <p:sp>
          <p:nvSpPr>
            <p:cNvPr id="62" name="TextBox 28">
              <a:extLst>
                <a:ext uri="{FF2B5EF4-FFF2-40B4-BE49-F238E27FC236}">
                  <a16:creationId xmlns:a16="http://schemas.microsoft.com/office/drawing/2014/main" id="{FD638405-5530-44C5-8129-0750477126D2}"/>
                </a:ext>
              </a:extLst>
            </p:cNvPr>
            <p:cNvSpPr txBox="1">
              <a:spLocks noChangeArrowheads="1"/>
            </p:cNvSpPr>
            <p:nvPr/>
          </p:nvSpPr>
          <p:spPr bwMode="auto">
            <a:xfrm>
              <a:off x="6127750" y="6076950"/>
              <a:ext cx="2414588" cy="646113"/>
            </a:xfrm>
            <a:prstGeom prst="rect">
              <a:avLst/>
            </a:prstGeom>
            <a:solidFill>
              <a:schemeClr val="tx1"/>
            </a:solidFill>
            <a:ln w="28575">
              <a:solidFill>
                <a:schemeClr val="bg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auto" hangingPunct="1">
                <a:spcBef>
                  <a:spcPct val="0"/>
                </a:spcBef>
                <a:spcAft>
                  <a:spcPts val="0"/>
                </a:spcAft>
                <a:buFontTx/>
                <a:buNone/>
                <a:defRPr/>
              </a:pPr>
              <a:r>
                <a:rPr lang="en-US" altLang="en-US" sz="1800" dirty="0">
                  <a:solidFill>
                    <a:srgbClr val="000000"/>
                  </a:solidFill>
                  <a:ea typeface="+mn-ea"/>
                </a:rPr>
                <a:t>Russia Maritime </a:t>
              </a:r>
            </a:p>
            <a:p>
              <a:pPr algn="r" eaLnBrk="1" fontAlgn="auto" hangingPunct="1">
                <a:spcBef>
                  <a:spcPct val="0"/>
                </a:spcBef>
                <a:spcAft>
                  <a:spcPts val="0"/>
                </a:spcAft>
                <a:buFontTx/>
                <a:buNone/>
                <a:defRPr/>
              </a:pPr>
              <a:r>
                <a:rPr lang="en-US" altLang="en-US" sz="1800" dirty="0">
                  <a:solidFill>
                    <a:srgbClr val="000000"/>
                  </a:solidFill>
                  <a:ea typeface="+mn-ea"/>
                </a:rPr>
                <a:t>Studies Institute</a:t>
              </a:r>
            </a:p>
          </p:txBody>
        </p:sp>
        <p:pic>
          <p:nvPicPr>
            <p:cNvPr id="131097" name="Picture 2" descr="Image result for russian flag">
              <a:extLst>
                <a:ext uri="{FF2B5EF4-FFF2-40B4-BE49-F238E27FC236}">
                  <a16:creationId xmlns:a16="http://schemas.microsoft.com/office/drawing/2014/main" id="{101AEC76-203B-49F1-B029-591E0F15F9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7438" y="6122988"/>
              <a:ext cx="6715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53208-1C2B-4D42-B821-4B334899FA15}"/>
              </a:ext>
            </a:extLst>
          </p:cNvPr>
          <p:cNvSpPr>
            <a:spLocks noGrp="1"/>
          </p:cNvSpPr>
          <p:nvPr>
            <p:ph type="title"/>
          </p:nvPr>
        </p:nvSpPr>
        <p:spPr/>
        <p:txBody>
          <a:bodyPr/>
          <a:lstStyle/>
          <a:p>
            <a:r>
              <a:rPr lang="en-US" sz="3600" b="1" dirty="0"/>
              <a:t>Advanced Research Groups</a:t>
            </a:r>
            <a:br>
              <a:rPr lang="en-US" sz="3600" b="1" dirty="0"/>
            </a:br>
            <a:r>
              <a:rPr lang="en-US" sz="3600" b="1" dirty="0"/>
              <a:t>Year-long Electives</a:t>
            </a:r>
            <a:endParaRPr lang="en-US" b="1" dirty="0"/>
          </a:p>
        </p:txBody>
      </p:sp>
      <p:sp>
        <p:nvSpPr>
          <p:cNvPr id="3" name="Content Placeholder 2">
            <a:extLst>
              <a:ext uri="{FF2B5EF4-FFF2-40B4-BE49-F238E27FC236}">
                <a16:creationId xmlns:a16="http://schemas.microsoft.com/office/drawing/2014/main" id="{0414D56F-1EBC-4C72-B6DD-AE1E4378B348}"/>
              </a:ext>
            </a:extLst>
          </p:cNvPr>
          <p:cNvSpPr>
            <a:spLocks noGrp="1"/>
          </p:cNvSpPr>
          <p:nvPr>
            <p:ph idx="1"/>
          </p:nvPr>
        </p:nvSpPr>
        <p:spPr>
          <a:xfrm>
            <a:off x="1437640" y="1600200"/>
            <a:ext cx="7239000" cy="4495800"/>
          </a:xfrm>
        </p:spPr>
        <p:txBody>
          <a:bodyPr/>
          <a:lstStyle/>
          <a:p>
            <a:pPr>
              <a:buFont typeface="Wingdings" panose="05000000000000000000" pitchFamily="2" charset="2"/>
              <a:buChar char="v"/>
            </a:pPr>
            <a:r>
              <a:rPr lang="en-US" sz="2800" b="1" dirty="0">
                <a:solidFill>
                  <a:srgbClr val="FFD243"/>
                </a:solidFill>
              </a:rPr>
              <a:t>Halsey Alfa </a:t>
            </a:r>
          </a:p>
          <a:p>
            <a:pPr>
              <a:buFont typeface="Wingdings" panose="05000000000000000000" pitchFamily="2" charset="2"/>
              <a:buChar char="v"/>
            </a:pPr>
            <a:r>
              <a:rPr lang="en-US" sz="2800" b="1" dirty="0">
                <a:solidFill>
                  <a:srgbClr val="FFD243"/>
                </a:solidFill>
              </a:rPr>
              <a:t>Halsey Bravo</a:t>
            </a:r>
          </a:p>
          <a:p>
            <a:pPr lvl="1">
              <a:buFont typeface="Wingdings" panose="05000000000000000000" pitchFamily="2" charset="2"/>
              <a:buChar char="v"/>
            </a:pPr>
            <a:r>
              <a:rPr lang="en-US" sz="2400" b="1" dirty="0"/>
              <a:t>Continuous AOR focused war gaming at the operational and detailed tactical level</a:t>
            </a:r>
          </a:p>
          <a:p>
            <a:pPr>
              <a:buFont typeface="Wingdings" panose="05000000000000000000" pitchFamily="2" charset="2"/>
              <a:buChar char="v"/>
            </a:pPr>
            <a:r>
              <a:rPr lang="en-US" sz="2800" b="1" dirty="0">
                <a:solidFill>
                  <a:srgbClr val="FFD243"/>
                </a:solidFill>
              </a:rPr>
              <a:t>Gravely Group</a:t>
            </a:r>
          </a:p>
          <a:p>
            <a:pPr lvl="1">
              <a:buFont typeface="Wingdings" panose="05000000000000000000" pitchFamily="2" charset="2"/>
              <a:buChar char="v"/>
            </a:pPr>
            <a:r>
              <a:rPr lang="en-US" sz="2400" b="1" dirty="0"/>
              <a:t>Individual and group research on leading edge technology and operational concepts</a:t>
            </a:r>
          </a:p>
          <a:p>
            <a:pPr>
              <a:buFont typeface="Wingdings" panose="05000000000000000000" pitchFamily="2" charset="2"/>
              <a:buChar char="v"/>
            </a:pPr>
            <a:r>
              <a:rPr lang="en-US" sz="2800" b="1" dirty="0">
                <a:solidFill>
                  <a:srgbClr val="FFD243"/>
                </a:solidFill>
              </a:rPr>
              <a:t>Mahan Scholars</a:t>
            </a:r>
          </a:p>
          <a:p>
            <a:pPr lvl="1">
              <a:buFont typeface="Wingdings" panose="05000000000000000000" pitchFamily="2" charset="2"/>
              <a:buChar char="v"/>
            </a:pPr>
            <a:r>
              <a:rPr lang="en-US" sz="2400" b="1" dirty="0"/>
              <a:t>Strategy and Strategic Deterrence</a:t>
            </a:r>
          </a:p>
          <a:p>
            <a:endParaRPr lang="en-US" dirty="0"/>
          </a:p>
        </p:txBody>
      </p:sp>
      <p:sp>
        <p:nvSpPr>
          <p:cNvPr id="4" name="Slide Number Placeholder 3">
            <a:extLst>
              <a:ext uri="{FF2B5EF4-FFF2-40B4-BE49-F238E27FC236}">
                <a16:creationId xmlns:a16="http://schemas.microsoft.com/office/drawing/2014/main" id="{3EC03913-6E25-4921-A3AA-AFFF395D0C37}"/>
              </a:ext>
            </a:extLst>
          </p:cNvPr>
          <p:cNvSpPr>
            <a:spLocks noGrp="1"/>
          </p:cNvSpPr>
          <p:nvPr>
            <p:ph type="sldNum" sz="quarter" idx="12"/>
          </p:nvPr>
        </p:nvSpPr>
        <p:spPr/>
        <p:txBody>
          <a:bodyPr/>
          <a:lstStyle/>
          <a:p>
            <a:pPr>
              <a:defRPr/>
            </a:pPr>
            <a:fld id="{2DAFA908-2E31-4564-992B-3BB832F7630B}" type="slidenum">
              <a:rPr lang="en-US" altLang="en-US" smtClean="0"/>
              <a:pPr>
                <a:defRPr/>
              </a:pPr>
              <a:t>23</a:t>
            </a:fld>
            <a:endParaRPr lang="en-US" altLang="en-US"/>
          </a:p>
        </p:txBody>
      </p:sp>
    </p:spTree>
    <p:extLst>
      <p:ext uri="{BB962C8B-B14F-4D97-AF65-F5344CB8AC3E}">
        <p14:creationId xmlns:p14="http://schemas.microsoft.com/office/powerpoint/2010/main" val="46420607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482762CF-B47C-48D7-9B84-FC9EB8AD98BD}"/>
              </a:ext>
            </a:extLst>
          </p:cNvPr>
          <p:cNvSpPr>
            <a:spLocks noGrp="1"/>
          </p:cNvSpPr>
          <p:nvPr>
            <p:ph type="ctrTitle"/>
          </p:nvPr>
        </p:nvSpPr>
        <p:spPr>
          <a:xfrm>
            <a:off x="1295400" y="457200"/>
            <a:ext cx="7543800" cy="685800"/>
          </a:xfrm>
        </p:spPr>
        <p:txBody>
          <a:bodyPr/>
          <a:lstStyle/>
          <a:p>
            <a:pPr>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CNWS Key Initiatives</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n-US" altLang="en-US" sz="3200"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4996" name="Title 1">
            <a:extLst>
              <a:ext uri="{FF2B5EF4-FFF2-40B4-BE49-F238E27FC236}">
                <a16:creationId xmlns:a16="http://schemas.microsoft.com/office/drawing/2014/main" id="{EFCB5317-EA4E-4857-A4D6-B47EC8E0EF5B}"/>
              </a:ext>
            </a:extLst>
          </p:cNvPr>
          <p:cNvSpPr txBox="1">
            <a:spLocks/>
          </p:cNvSpPr>
          <p:nvPr/>
        </p:nvSpPr>
        <p:spPr bwMode="auto">
          <a:xfrm>
            <a:off x="1457325" y="1143000"/>
            <a:ext cx="7543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eaLnBrk="0" hangingPunct="0">
              <a:spcBef>
                <a:spcPct val="20000"/>
              </a:spcBef>
              <a:buChar char="•"/>
              <a:tabLst>
                <a:tab pos="398463" algn="l"/>
              </a:tabLst>
              <a:defRPr sz="3200">
                <a:solidFill>
                  <a:schemeClr val="tx1"/>
                </a:solidFill>
                <a:latin typeface="Arial" charset="0"/>
                <a:ea typeface="MS PGothic" pitchFamily="34" charset="-128"/>
              </a:defRPr>
            </a:lvl1pPr>
            <a:lvl2pPr marL="742950" indent="-285750" eaLnBrk="0" hangingPunct="0">
              <a:spcBef>
                <a:spcPct val="20000"/>
              </a:spcBef>
              <a:buChar char="–"/>
              <a:tabLst>
                <a:tab pos="398463" algn="l"/>
              </a:tabLst>
              <a:defRPr sz="2800">
                <a:solidFill>
                  <a:schemeClr val="tx1"/>
                </a:solidFill>
                <a:latin typeface="Arial" charset="0"/>
                <a:ea typeface="MS PGothic" pitchFamily="34" charset="-128"/>
              </a:defRPr>
            </a:lvl2pPr>
            <a:lvl3pPr marL="1143000" indent="-228600" eaLnBrk="0" hangingPunct="0">
              <a:spcBef>
                <a:spcPct val="20000"/>
              </a:spcBef>
              <a:buChar char="•"/>
              <a:tabLst>
                <a:tab pos="398463" algn="l"/>
              </a:tabLst>
              <a:defRPr sz="2400">
                <a:solidFill>
                  <a:schemeClr val="tx1"/>
                </a:solidFill>
                <a:latin typeface="Arial" charset="0"/>
                <a:ea typeface="MS PGothic" pitchFamily="34" charset="-128"/>
              </a:defRPr>
            </a:lvl3pPr>
            <a:lvl4pPr marL="1600200" indent="-228600" eaLnBrk="0" hangingPunct="0">
              <a:spcBef>
                <a:spcPct val="20000"/>
              </a:spcBef>
              <a:buChar char="–"/>
              <a:tabLst>
                <a:tab pos="398463" algn="l"/>
              </a:tabLst>
              <a:defRPr sz="2000">
                <a:solidFill>
                  <a:schemeClr val="tx1"/>
                </a:solidFill>
                <a:latin typeface="Arial" charset="0"/>
                <a:ea typeface="MS PGothic" pitchFamily="34" charset="-128"/>
              </a:defRPr>
            </a:lvl4pPr>
            <a:lvl5pPr marL="2057400" indent="-228600" eaLnBrk="0" hangingPunct="0">
              <a:spcBef>
                <a:spcPct val="20000"/>
              </a:spcBef>
              <a:buChar char="»"/>
              <a:tabLst>
                <a:tab pos="398463" algn="l"/>
              </a:tabLst>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tabLst>
                <a:tab pos="398463" algn="l"/>
              </a:tabLst>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tabLst>
                <a:tab pos="398463" algn="l"/>
              </a:tabLst>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tabLst>
                <a:tab pos="398463" algn="l"/>
              </a:tabLst>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tabLst>
                <a:tab pos="398463" algn="l"/>
              </a:tabLst>
              <a:defRPr sz="2000">
                <a:solidFill>
                  <a:schemeClr val="tx1"/>
                </a:solidFill>
                <a:latin typeface="Arial" charset="0"/>
                <a:ea typeface="MS PGothic" pitchFamily="34" charset="-128"/>
              </a:defRPr>
            </a:lvl9pPr>
          </a:lstStyle>
          <a:p>
            <a:pPr>
              <a:spcBef>
                <a:spcPts val="0"/>
              </a:spcBef>
              <a:buFont typeface="Wingdings" pitchFamily="2" charset="2"/>
              <a:buChar char="Ø"/>
              <a:defRPr/>
            </a:pPr>
            <a:r>
              <a:rPr lang="en-US" altLang="en-US" sz="2400" dirty="0" err="1">
                <a:solidFill>
                  <a:srgbClr val="FFFFFF"/>
                </a:solidFill>
              </a:rPr>
              <a:t>Wargaming</a:t>
            </a:r>
            <a:r>
              <a:rPr lang="en-US" altLang="en-US" sz="2400" dirty="0">
                <a:solidFill>
                  <a:srgbClr val="FFFFFF"/>
                </a:solidFill>
              </a:rPr>
              <a:t> Virtual Community of Practice (</a:t>
            </a:r>
            <a:r>
              <a:rPr lang="en-US" altLang="en-US" sz="2400" dirty="0" err="1">
                <a:solidFill>
                  <a:srgbClr val="FFFFFF"/>
                </a:solidFill>
              </a:rPr>
              <a:t>VCoP</a:t>
            </a:r>
            <a:r>
              <a:rPr lang="en-US" altLang="en-US" sz="2400" dirty="0">
                <a:solidFill>
                  <a:srgbClr val="FFFFFF"/>
                </a:solidFill>
              </a:rPr>
              <a:t>). </a:t>
            </a:r>
          </a:p>
          <a:p>
            <a:pPr lvl="1">
              <a:spcBef>
                <a:spcPts val="0"/>
              </a:spcBef>
              <a:buFont typeface="Wingdings" panose="05000000000000000000" pitchFamily="2" charset="2"/>
              <a:buChar char="§"/>
              <a:defRPr/>
            </a:pPr>
            <a:r>
              <a:rPr lang="en-US" altLang="en-US" sz="2000" dirty="0">
                <a:solidFill>
                  <a:srgbClr val="FFC000"/>
                </a:solidFill>
              </a:rPr>
              <a:t>Classified and unclassified venues</a:t>
            </a:r>
          </a:p>
          <a:p>
            <a:pPr marL="457200" lvl="1" indent="0">
              <a:spcBef>
                <a:spcPts val="0"/>
              </a:spcBef>
              <a:buFontTx/>
              <a:buNone/>
              <a:defRPr/>
            </a:pPr>
            <a:endParaRPr lang="en-US" altLang="en-US" sz="2000" dirty="0">
              <a:solidFill>
                <a:srgbClr val="FFC000"/>
              </a:solidFill>
            </a:endParaRPr>
          </a:p>
          <a:p>
            <a:pPr>
              <a:spcBef>
                <a:spcPts val="0"/>
              </a:spcBef>
              <a:buFont typeface="Wingdings" pitchFamily="2" charset="2"/>
              <a:buChar char="Ø"/>
              <a:defRPr/>
            </a:pPr>
            <a:r>
              <a:rPr lang="en-US" altLang="en-US" sz="2400" dirty="0">
                <a:solidFill>
                  <a:srgbClr val="FFFFFF"/>
                </a:solidFill>
              </a:rPr>
              <a:t>Russian Maritime Studies Institute (RMSI)</a:t>
            </a:r>
          </a:p>
          <a:p>
            <a:pPr>
              <a:spcBef>
                <a:spcPts val="0"/>
              </a:spcBef>
              <a:buFont typeface="Wingdings" pitchFamily="2" charset="2"/>
              <a:buChar char="Ø"/>
              <a:defRPr/>
            </a:pPr>
            <a:endParaRPr lang="en-US" altLang="en-US" sz="2400" dirty="0">
              <a:solidFill>
                <a:srgbClr val="FFFFFF"/>
              </a:solidFill>
            </a:endParaRPr>
          </a:p>
          <a:p>
            <a:pPr>
              <a:spcBef>
                <a:spcPts val="0"/>
              </a:spcBef>
              <a:buFont typeface="Wingdings" pitchFamily="2" charset="2"/>
              <a:buChar char="Ø"/>
              <a:defRPr/>
            </a:pPr>
            <a:r>
              <a:rPr lang="en-US" altLang="en-US" sz="2400" dirty="0">
                <a:solidFill>
                  <a:srgbClr val="FFFFFF"/>
                </a:solidFill>
              </a:rPr>
              <a:t>Refocused on Future of Naval Warfare and on US Fleet Architecture/Future Fleet</a:t>
            </a:r>
          </a:p>
          <a:p>
            <a:pPr>
              <a:spcBef>
                <a:spcPts val="0"/>
              </a:spcBef>
              <a:buFont typeface="Wingdings" pitchFamily="2" charset="2"/>
              <a:buChar char="Ø"/>
              <a:defRPr/>
            </a:pPr>
            <a:endParaRPr lang="en-US" altLang="en-US" sz="2400" dirty="0">
              <a:solidFill>
                <a:srgbClr val="FFFFFF"/>
              </a:solidFill>
            </a:endParaRPr>
          </a:p>
          <a:p>
            <a:pPr>
              <a:spcBef>
                <a:spcPts val="0"/>
              </a:spcBef>
              <a:buFont typeface="Wingdings" pitchFamily="2" charset="2"/>
              <a:buChar char="Ø"/>
              <a:defRPr/>
            </a:pPr>
            <a:r>
              <a:rPr lang="en-US" altLang="en-US" sz="2400" dirty="0">
                <a:solidFill>
                  <a:srgbClr val="FFFFFF"/>
                </a:solidFill>
              </a:rPr>
              <a:t>Designing Study for maritime “Gray Zone Conflict”</a:t>
            </a:r>
          </a:p>
          <a:p>
            <a:pPr>
              <a:spcBef>
                <a:spcPts val="0"/>
              </a:spcBef>
              <a:buFont typeface="Wingdings" pitchFamily="2" charset="2"/>
              <a:buChar char="Ø"/>
              <a:defRPr/>
            </a:pPr>
            <a:endParaRPr lang="en-US" altLang="en-US" sz="2400" dirty="0">
              <a:solidFill>
                <a:srgbClr val="FFFFFF"/>
              </a:solidFill>
            </a:endParaRPr>
          </a:p>
          <a:p>
            <a:pPr>
              <a:spcBef>
                <a:spcPts val="0"/>
              </a:spcBef>
              <a:buFont typeface="Wingdings" pitchFamily="2" charset="2"/>
              <a:buChar char="Ø"/>
              <a:defRPr/>
            </a:pPr>
            <a:r>
              <a:rPr lang="en-US" altLang="en-US" sz="2400" dirty="0">
                <a:solidFill>
                  <a:srgbClr val="FFFFFF"/>
                </a:solidFill>
              </a:rPr>
              <a:t>Strengthening faculty in China Maritime Studies Institute,  RMSI, and Center for Cyber Conflict Studies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Slide Number Placeholder 2">
            <a:extLst>
              <a:ext uri="{FF2B5EF4-FFF2-40B4-BE49-F238E27FC236}">
                <a16:creationId xmlns:a16="http://schemas.microsoft.com/office/drawing/2014/main" id="{2DB39D83-5094-4BC1-B236-B57FA51925E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7DEAC070-974C-4771-9A21-7A8F3D737B8F}" type="slidenum">
              <a:rPr lang="en-US" altLang="en-US" sz="1400" smtClean="0">
                <a:solidFill>
                  <a:srgbClr val="FFFFFF"/>
                </a:solidFill>
              </a:rPr>
              <a:pPr>
                <a:spcBef>
                  <a:spcPct val="0"/>
                </a:spcBef>
                <a:buFontTx/>
                <a:buNone/>
              </a:pPr>
              <a:t>25</a:t>
            </a:fld>
            <a:endParaRPr lang="en-US" altLang="en-US" sz="1400">
              <a:solidFill>
                <a:srgbClr val="FFFFFF"/>
              </a:solidFill>
            </a:endParaRPr>
          </a:p>
        </p:txBody>
      </p:sp>
      <p:sp>
        <p:nvSpPr>
          <p:cNvPr id="19" name="TextBox 9">
            <a:extLst>
              <a:ext uri="{FF2B5EF4-FFF2-40B4-BE49-F238E27FC236}">
                <a16:creationId xmlns:a16="http://schemas.microsoft.com/office/drawing/2014/main" id="{4B23C032-23EF-4BC1-9DE2-A137A0CB1517}"/>
              </a:ext>
            </a:extLst>
          </p:cNvPr>
          <p:cNvSpPr txBox="1">
            <a:spLocks noChangeArrowheads="1"/>
          </p:cNvSpPr>
          <p:nvPr/>
        </p:nvSpPr>
        <p:spPr bwMode="auto">
          <a:xfrm>
            <a:off x="6486525" y="1138238"/>
            <a:ext cx="1298575" cy="338137"/>
          </a:xfrm>
          <a:prstGeom prst="rect">
            <a:avLst/>
          </a:prstGeom>
          <a:solidFill>
            <a:schemeClr val="tx1"/>
          </a:solidFill>
          <a:ln w="38100">
            <a:solidFill>
              <a:srgbClr val="FF00FF"/>
            </a:solidFill>
          </a:ln>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hangingPunct="1">
              <a:spcBef>
                <a:spcPct val="0"/>
              </a:spcBef>
              <a:spcAft>
                <a:spcPct val="0"/>
              </a:spcAft>
              <a:buClrTx/>
              <a:buSzTx/>
              <a:buFont typeface="Georgia" pitchFamily="18" charset="0"/>
              <a:buNone/>
              <a:defRPr/>
            </a:pPr>
            <a:r>
              <a:rPr lang="en-US" altLang="en-US" sz="1600" b="1" kern="0" dirty="0">
                <a:solidFill>
                  <a:schemeClr val="bg1"/>
                </a:solidFill>
                <a:latin typeface="Calibri" pitchFamily="34" charset="0"/>
                <a:ea typeface="+mn-ea"/>
                <a:cs typeface="Arial" charset="0"/>
              </a:rPr>
              <a:t>FUNCTIONAL</a:t>
            </a:r>
          </a:p>
        </p:txBody>
      </p:sp>
      <p:sp>
        <p:nvSpPr>
          <p:cNvPr id="20" name="TextBox 10">
            <a:extLst>
              <a:ext uri="{FF2B5EF4-FFF2-40B4-BE49-F238E27FC236}">
                <a16:creationId xmlns:a16="http://schemas.microsoft.com/office/drawing/2014/main" id="{1340535E-B66A-4620-BE8C-B96EC7F7A629}"/>
              </a:ext>
            </a:extLst>
          </p:cNvPr>
          <p:cNvSpPr txBox="1">
            <a:spLocks noChangeArrowheads="1"/>
          </p:cNvSpPr>
          <p:nvPr/>
        </p:nvSpPr>
        <p:spPr bwMode="auto">
          <a:xfrm rot="16200000">
            <a:off x="382587" y="2676526"/>
            <a:ext cx="987425" cy="228600"/>
          </a:xfrm>
          <a:prstGeom prst="rect">
            <a:avLst/>
          </a:prstGeom>
          <a:solidFill>
            <a:srgbClr val="C00000"/>
          </a:solidFill>
          <a:ln>
            <a:solidFill>
              <a:sysClr val="window" lastClr="FFFFFF"/>
            </a:solidFill>
          </a:ln>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hangingPunct="1">
              <a:spcBef>
                <a:spcPct val="0"/>
              </a:spcBef>
              <a:spcAft>
                <a:spcPct val="0"/>
              </a:spcAft>
              <a:buClrTx/>
              <a:buSzTx/>
              <a:buFontTx/>
              <a:buNone/>
              <a:defRPr/>
            </a:pPr>
            <a:r>
              <a:rPr lang="en-US" altLang="en-US" sz="1600" b="1" kern="0" dirty="0">
                <a:solidFill>
                  <a:prstClr val="white"/>
                </a:solidFill>
                <a:latin typeface="Calibri" pitchFamily="34" charset="0"/>
                <a:ea typeface="+mn-ea"/>
                <a:cs typeface="Arial" charset="0"/>
              </a:rPr>
              <a:t>PRIMARY</a:t>
            </a:r>
          </a:p>
        </p:txBody>
      </p:sp>
      <p:sp>
        <p:nvSpPr>
          <p:cNvPr id="21" name="TextBox 11">
            <a:extLst>
              <a:ext uri="{FF2B5EF4-FFF2-40B4-BE49-F238E27FC236}">
                <a16:creationId xmlns:a16="http://schemas.microsoft.com/office/drawing/2014/main" id="{0E0134E4-F634-4FD1-9A6E-2E5CF80C9692}"/>
              </a:ext>
            </a:extLst>
          </p:cNvPr>
          <p:cNvSpPr txBox="1">
            <a:spLocks noChangeArrowheads="1"/>
          </p:cNvSpPr>
          <p:nvPr/>
        </p:nvSpPr>
        <p:spPr bwMode="auto">
          <a:xfrm rot="16200000">
            <a:off x="261143" y="4891882"/>
            <a:ext cx="1230313" cy="228600"/>
          </a:xfrm>
          <a:prstGeom prst="rect">
            <a:avLst/>
          </a:prstGeom>
          <a:solidFill>
            <a:srgbClr val="00B050"/>
          </a:solidFill>
          <a:ln>
            <a:solidFill>
              <a:sysClr val="window" lastClr="FFFFFF"/>
            </a:solidFill>
          </a:ln>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hangingPunct="1">
              <a:spcBef>
                <a:spcPct val="0"/>
              </a:spcBef>
              <a:spcAft>
                <a:spcPct val="0"/>
              </a:spcAft>
              <a:buClrTx/>
              <a:buSzTx/>
              <a:buFontTx/>
              <a:buNone/>
              <a:defRPr/>
            </a:pPr>
            <a:r>
              <a:rPr lang="en-US" altLang="en-US" sz="1600" b="1" kern="0" dirty="0">
                <a:solidFill>
                  <a:prstClr val="white"/>
                </a:solidFill>
                <a:latin typeface="Calibri" pitchFamily="34" charset="0"/>
                <a:ea typeface="+mn-ea"/>
                <a:cs typeface="Arial" charset="0"/>
              </a:rPr>
              <a:t>SECONDARY</a:t>
            </a:r>
          </a:p>
        </p:txBody>
      </p:sp>
      <p:sp>
        <p:nvSpPr>
          <p:cNvPr id="22" name="TextBox 8">
            <a:extLst>
              <a:ext uri="{FF2B5EF4-FFF2-40B4-BE49-F238E27FC236}">
                <a16:creationId xmlns:a16="http://schemas.microsoft.com/office/drawing/2014/main" id="{D82C3E16-1710-4C86-A586-03A888A5BF97}"/>
              </a:ext>
            </a:extLst>
          </p:cNvPr>
          <p:cNvSpPr txBox="1">
            <a:spLocks noChangeArrowheads="1"/>
          </p:cNvSpPr>
          <p:nvPr/>
        </p:nvSpPr>
        <p:spPr bwMode="auto">
          <a:xfrm>
            <a:off x="2382838" y="1138238"/>
            <a:ext cx="1536700" cy="339725"/>
          </a:xfrm>
          <a:prstGeom prst="rect">
            <a:avLst/>
          </a:prstGeom>
          <a:solidFill>
            <a:schemeClr val="tx1"/>
          </a:solidFill>
          <a:ln w="38100">
            <a:solidFill>
              <a:srgbClr val="FF00FF"/>
            </a:solidFill>
          </a:ln>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hangingPunct="1">
              <a:spcBef>
                <a:spcPct val="0"/>
              </a:spcBef>
              <a:spcAft>
                <a:spcPct val="0"/>
              </a:spcAft>
              <a:buClrTx/>
              <a:buSzTx/>
              <a:buFontTx/>
              <a:buNone/>
              <a:defRPr/>
            </a:pPr>
            <a:r>
              <a:rPr lang="en-US" altLang="en-US" sz="1600" b="1" kern="0" dirty="0">
                <a:solidFill>
                  <a:schemeClr val="bg1"/>
                </a:solidFill>
                <a:latin typeface="Calibri" pitchFamily="34" charset="0"/>
                <a:ea typeface="+mn-ea"/>
                <a:cs typeface="Arial" charset="0"/>
              </a:rPr>
              <a:t>GEOGRAPHICAL</a:t>
            </a:r>
          </a:p>
        </p:txBody>
      </p:sp>
      <p:sp>
        <p:nvSpPr>
          <p:cNvPr id="23" name="Rectangle 1">
            <a:extLst>
              <a:ext uri="{FF2B5EF4-FFF2-40B4-BE49-F238E27FC236}">
                <a16:creationId xmlns:a16="http://schemas.microsoft.com/office/drawing/2014/main" id="{F26E50C2-1E12-4240-8ADE-8B9CE905ECA7}"/>
              </a:ext>
            </a:extLst>
          </p:cNvPr>
          <p:cNvSpPr>
            <a:spLocks noChangeArrowheads="1"/>
          </p:cNvSpPr>
          <p:nvPr/>
        </p:nvSpPr>
        <p:spPr bwMode="auto">
          <a:xfrm>
            <a:off x="1411288" y="6551613"/>
            <a:ext cx="1179512" cy="254000"/>
          </a:xfrm>
          <a:prstGeom prst="rect">
            <a:avLst/>
          </a:prstGeom>
          <a:solidFill>
            <a:sysClr val="window" lastClr="FFFFFF"/>
          </a:solidFill>
          <a:ln>
            <a:solidFill>
              <a:sysClr val="windowText" lastClr="000000"/>
            </a:solidFill>
          </a:ln>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1050" b="1" kern="0" dirty="0">
                <a:solidFill>
                  <a:srgbClr val="49701E"/>
                </a:solidFill>
                <a:latin typeface="Arial" charset="0"/>
                <a:ea typeface="+mn-ea"/>
                <a:cs typeface="Arial" charset="0"/>
              </a:rPr>
              <a:t>UNCLASSIFIED</a:t>
            </a:r>
            <a:endParaRPr lang="en-US" altLang="en-US" sz="1000" kern="0" dirty="0">
              <a:solidFill>
                <a:srgbClr val="49701E"/>
              </a:solidFill>
              <a:ea typeface="+mn-ea"/>
              <a:cs typeface="Arial" charset="0"/>
            </a:endParaRPr>
          </a:p>
        </p:txBody>
      </p:sp>
      <p:sp>
        <p:nvSpPr>
          <p:cNvPr id="24" name="TextBox 2">
            <a:extLst>
              <a:ext uri="{FF2B5EF4-FFF2-40B4-BE49-F238E27FC236}">
                <a16:creationId xmlns:a16="http://schemas.microsoft.com/office/drawing/2014/main" id="{E919A687-0DC6-4E53-BDC2-84EB7397D766}"/>
              </a:ext>
            </a:extLst>
          </p:cNvPr>
          <p:cNvSpPr txBox="1">
            <a:spLocks noChangeArrowheads="1"/>
          </p:cNvSpPr>
          <p:nvPr/>
        </p:nvSpPr>
        <p:spPr bwMode="auto">
          <a:xfrm>
            <a:off x="3327400" y="6183313"/>
            <a:ext cx="3779838" cy="369887"/>
          </a:xfrm>
          <a:prstGeom prst="rect">
            <a:avLst/>
          </a:prstGeom>
          <a:solidFill>
            <a:sysClr val="window" lastClr="FFFFFF"/>
          </a:solidFill>
          <a:ln>
            <a:solidFill>
              <a:sysClr val="windowText" lastClr="000000"/>
            </a:solidFill>
          </a:ln>
          <a:effectLst>
            <a:outerShdw blurRad="50800" dist="38100" dir="2700000" algn="tl" rotWithShape="0">
              <a:prstClr val="black">
                <a:alpha val="40000"/>
              </a:prstClr>
            </a:outerShdw>
          </a:effec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algn="ctr" eaLnBrk="1" hangingPunct="1">
              <a:spcBef>
                <a:spcPct val="0"/>
              </a:spcBef>
              <a:spcAft>
                <a:spcPct val="0"/>
              </a:spcAft>
              <a:buClrTx/>
              <a:buSzTx/>
              <a:buFontTx/>
              <a:buNone/>
              <a:defRPr/>
            </a:pPr>
            <a:r>
              <a:rPr lang="en-US" altLang="en-US" sz="1800" b="1" kern="0" cap="all" dirty="0">
                <a:solidFill>
                  <a:srgbClr val="4F81BD">
                    <a:lumMod val="75000"/>
                  </a:srgbClr>
                </a:solidFill>
                <a:latin typeface="Calibri" pitchFamily="34" charset="0"/>
                <a:ea typeface="+mn-ea"/>
                <a:cs typeface="Arial" charset="0"/>
              </a:rPr>
              <a:t>Expand Education ACTIVITIES</a:t>
            </a:r>
            <a:endParaRPr lang="en-US" altLang="en-US" sz="1800" kern="0" cap="all" dirty="0">
              <a:solidFill>
                <a:srgbClr val="4F81BD">
                  <a:lumMod val="75000"/>
                </a:srgbClr>
              </a:solidFill>
              <a:latin typeface="Calibri" pitchFamily="34" charset="0"/>
              <a:ea typeface="+mn-ea"/>
              <a:cs typeface="Arial" charset="0"/>
            </a:endParaRPr>
          </a:p>
        </p:txBody>
      </p:sp>
      <p:sp>
        <p:nvSpPr>
          <p:cNvPr id="25" name="Rectangle 2">
            <a:extLst>
              <a:ext uri="{FF2B5EF4-FFF2-40B4-BE49-F238E27FC236}">
                <a16:creationId xmlns:a16="http://schemas.microsoft.com/office/drawing/2014/main" id="{36848C33-2B81-4876-A742-797A40F4F2DB}"/>
              </a:ext>
            </a:extLst>
          </p:cNvPr>
          <p:cNvSpPr txBox="1">
            <a:spLocks noChangeArrowheads="1"/>
          </p:cNvSpPr>
          <p:nvPr/>
        </p:nvSpPr>
        <p:spPr bwMode="auto">
          <a:xfrm>
            <a:off x="1143000" y="307975"/>
            <a:ext cx="7620000" cy="457200"/>
          </a:xfrm>
          <a:prstGeom prst="rect">
            <a:avLst/>
          </a:prstGeom>
          <a:noFill/>
          <a:ln>
            <a:noFill/>
          </a:ln>
          <a:effectLst>
            <a:outerShdw blurRad="50800" dist="38100" dir="2700000" algn="tl" rotWithShape="0">
              <a:prstClr val="black">
                <a:alpha val="40000"/>
              </a:prstClr>
            </a:outerShdw>
          </a:effectLst>
          <a:extLst/>
        </p:spPr>
        <p:txBody>
          <a:bodyPr anchor="ctr"/>
          <a:lstStyle>
            <a:lvl1pPr eaLnBrk="0" hangingPunct="0">
              <a:defRPr u="sng">
                <a:solidFill>
                  <a:schemeClr val="tx1"/>
                </a:solidFill>
                <a:latin typeface="Arial" pitchFamily="34" charset="0"/>
              </a:defRPr>
            </a:lvl1pPr>
            <a:lvl2pPr marL="742950" indent="-285750" eaLnBrk="0" hangingPunct="0">
              <a:defRPr u="sng">
                <a:solidFill>
                  <a:schemeClr val="tx1"/>
                </a:solidFill>
                <a:latin typeface="Arial" pitchFamily="34" charset="0"/>
              </a:defRPr>
            </a:lvl2pPr>
            <a:lvl3pPr marL="1143000" indent="-228600" eaLnBrk="0" hangingPunct="0">
              <a:defRPr u="sng">
                <a:solidFill>
                  <a:schemeClr val="tx1"/>
                </a:solidFill>
                <a:latin typeface="Arial" pitchFamily="34" charset="0"/>
              </a:defRPr>
            </a:lvl3pPr>
            <a:lvl4pPr marL="1600200" indent="-228600" eaLnBrk="0" hangingPunct="0">
              <a:defRPr u="sng">
                <a:solidFill>
                  <a:schemeClr val="tx1"/>
                </a:solidFill>
                <a:latin typeface="Arial" pitchFamily="34" charset="0"/>
              </a:defRPr>
            </a:lvl4pPr>
            <a:lvl5pPr marL="2057400" indent="-228600" eaLnBrk="0" hangingPunct="0">
              <a:defRPr u="sng">
                <a:solidFill>
                  <a:schemeClr val="tx1"/>
                </a:solidFill>
                <a:latin typeface="Arial" pitchFamily="34" charset="0"/>
              </a:defRPr>
            </a:lvl5pPr>
            <a:lvl6pPr marL="2514600" indent="-228600" eaLnBrk="0" fontAlgn="base" hangingPunct="0">
              <a:spcBef>
                <a:spcPct val="0"/>
              </a:spcBef>
              <a:spcAft>
                <a:spcPct val="0"/>
              </a:spcAft>
              <a:defRPr u="sng">
                <a:solidFill>
                  <a:schemeClr val="tx1"/>
                </a:solidFill>
                <a:latin typeface="Arial" pitchFamily="34" charset="0"/>
              </a:defRPr>
            </a:lvl6pPr>
            <a:lvl7pPr marL="2971800" indent="-228600" eaLnBrk="0" fontAlgn="base" hangingPunct="0">
              <a:spcBef>
                <a:spcPct val="0"/>
              </a:spcBef>
              <a:spcAft>
                <a:spcPct val="0"/>
              </a:spcAft>
              <a:defRPr u="sng">
                <a:solidFill>
                  <a:schemeClr val="tx1"/>
                </a:solidFill>
                <a:latin typeface="Arial" pitchFamily="34" charset="0"/>
              </a:defRPr>
            </a:lvl7pPr>
            <a:lvl8pPr marL="3429000" indent="-228600" eaLnBrk="0" fontAlgn="base" hangingPunct="0">
              <a:spcBef>
                <a:spcPct val="0"/>
              </a:spcBef>
              <a:spcAft>
                <a:spcPct val="0"/>
              </a:spcAft>
              <a:defRPr u="sng">
                <a:solidFill>
                  <a:schemeClr val="tx1"/>
                </a:solidFill>
                <a:latin typeface="Arial" pitchFamily="34" charset="0"/>
              </a:defRPr>
            </a:lvl8pPr>
            <a:lvl9pPr marL="3886200" indent="-228600" eaLnBrk="0" fontAlgn="base" hangingPunct="0">
              <a:spcBef>
                <a:spcPct val="0"/>
              </a:spcBef>
              <a:spcAft>
                <a:spcPct val="0"/>
              </a:spcAft>
              <a:defRPr u="sng">
                <a:solidFill>
                  <a:schemeClr val="tx1"/>
                </a:solidFill>
                <a:latin typeface="Arial" pitchFamily="34" charset="0"/>
              </a:defRPr>
            </a:lvl9pPr>
          </a:lstStyle>
          <a:p>
            <a:pPr algn="ctr" eaLnBrk="1" fontAlgn="auto" hangingPunct="1">
              <a:spcBef>
                <a:spcPts val="0"/>
              </a:spcBef>
              <a:spcAft>
                <a:spcPts val="0"/>
              </a:spcAft>
              <a:defRPr/>
            </a:pPr>
            <a:r>
              <a:rPr lang="en-US" sz="3200" u="none" kern="0" dirty="0">
                <a:effectLst>
                  <a:outerShdw blurRad="38100" dist="38100" dir="2700000" algn="tl">
                    <a:srgbClr val="000000">
                      <a:alpha val="43137"/>
                    </a:srgbClr>
                  </a:outerShdw>
                </a:effectLst>
                <a:latin typeface="Calibri"/>
                <a:ea typeface="+mn-ea"/>
                <a:cs typeface="Arial" panose="020B0604020202020204" pitchFamily="34" charset="0"/>
              </a:rPr>
              <a:t>CNWS Research Priorities   FY 2017 - 2018</a:t>
            </a:r>
          </a:p>
        </p:txBody>
      </p:sp>
      <p:sp>
        <p:nvSpPr>
          <p:cNvPr id="26" name="Rectangle 25">
            <a:extLst>
              <a:ext uri="{FF2B5EF4-FFF2-40B4-BE49-F238E27FC236}">
                <a16:creationId xmlns:a16="http://schemas.microsoft.com/office/drawing/2014/main" id="{468B6B0D-D00D-40D7-919F-CCFFDEE9A673}"/>
              </a:ext>
            </a:extLst>
          </p:cNvPr>
          <p:cNvSpPr/>
          <p:nvPr/>
        </p:nvSpPr>
        <p:spPr>
          <a:xfrm>
            <a:off x="1260475" y="3943350"/>
            <a:ext cx="3781425" cy="1905000"/>
          </a:xfrm>
          <a:prstGeom prst="rect">
            <a:avLst/>
          </a:prstGeom>
          <a:solidFill>
            <a:sysClr val="window" lastClr="FFFFFF"/>
          </a:solidFill>
          <a:ln w="57150" cap="flat" cmpd="sng" algn="ctr">
            <a:solidFill>
              <a:srgbClr val="92D050"/>
            </a:solidFill>
            <a:prstDash val="solid"/>
          </a:ln>
          <a:effectLst>
            <a:outerShdw blurRad="139700" dist="127000" dir="2400000" algn="ctr" rotWithShape="0">
              <a:srgbClr val="1F497D">
                <a:lumMod val="50000"/>
                <a:alpha val="89000"/>
              </a:srgbClr>
            </a:outerShdw>
          </a:effectLst>
        </p:spPr>
        <p:txBody>
          <a:bodyPr anchor="ctr"/>
          <a:lstStyle/>
          <a:p>
            <a:pPr marL="569913" indent="-284163" eaLnBrk="1" hangingPunct="1">
              <a:spcBef>
                <a:spcPts val="600"/>
              </a:spcBef>
              <a:defRPr/>
            </a:pPr>
            <a:r>
              <a:rPr lang="en-US" sz="1600" b="1" kern="0" dirty="0">
                <a:solidFill>
                  <a:prstClr val="black"/>
                </a:solidFill>
                <a:latin typeface="Calibri"/>
                <a:ea typeface="+mn-ea"/>
              </a:rPr>
              <a:t>Iran </a:t>
            </a:r>
            <a:endParaRPr lang="en-US" sz="1600" kern="0" dirty="0">
              <a:solidFill>
                <a:prstClr val="black"/>
              </a:solidFill>
              <a:latin typeface="Calibri"/>
              <a:ea typeface="+mn-ea"/>
            </a:endParaRPr>
          </a:p>
          <a:p>
            <a:pPr marL="569913" indent="-284163" eaLnBrk="1" hangingPunct="1">
              <a:spcBef>
                <a:spcPts val="600"/>
              </a:spcBef>
              <a:defRPr/>
            </a:pPr>
            <a:r>
              <a:rPr lang="en-US" sz="1600" b="1" kern="0" dirty="0">
                <a:solidFill>
                  <a:prstClr val="black"/>
                </a:solidFill>
                <a:latin typeface="Calibri"/>
                <a:ea typeface="+mn-ea"/>
              </a:rPr>
              <a:t>Indian Ocean</a:t>
            </a:r>
          </a:p>
          <a:p>
            <a:pPr marL="569913" indent="-284163" eaLnBrk="1" hangingPunct="1">
              <a:spcBef>
                <a:spcPts val="600"/>
              </a:spcBef>
              <a:defRPr/>
            </a:pPr>
            <a:r>
              <a:rPr lang="en-US" sz="1600" b="1" kern="0" dirty="0">
                <a:solidFill>
                  <a:prstClr val="black"/>
                </a:solidFill>
                <a:latin typeface="Calibri"/>
                <a:ea typeface="+mn-ea"/>
              </a:rPr>
              <a:t>Korean Peninsula</a:t>
            </a:r>
          </a:p>
        </p:txBody>
      </p:sp>
      <p:sp>
        <p:nvSpPr>
          <p:cNvPr id="27" name="Rectangle 26">
            <a:extLst>
              <a:ext uri="{FF2B5EF4-FFF2-40B4-BE49-F238E27FC236}">
                <a16:creationId xmlns:a16="http://schemas.microsoft.com/office/drawing/2014/main" id="{E33F8867-386E-4D2E-BBB4-74D8FB5B056E}"/>
              </a:ext>
            </a:extLst>
          </p:cNvPr>
          <p:cNvSpPr/>
          <p:nvPr/>
        </p:nvSpPr>
        <p:spPr>
          <a:xfrm>
            <a:off x="5245100" y="1604963"/>
            <a:ext cx="3781425" cy="2157412"/>
          </a:xfrm>
          <a:prstGeom prst="rect">
            <a:avLst/>
          </a:prstGeom>
          <a:solidFill>
            <a:sysClr val="window" lastClr="FFFFFF"/>
          </a:solidFill>
          <a:ln w="57150" cap="flat" cmpd="sng" algn="ctr">
            <a:solidFill>
              <a:srgbClr val="FFC000"/>
            </a:solidFill>
            <a:prstDash val="solid"/>
          </a:ln>
          <a:effectLst>
            <a:outerShdw blurRad="139700" dist="127000" dir="2400000" algn="ctr" rotWithShape="0">
              <a:srgbClr val="1F497D">
                <a:lumMod val="50000"/>
                <a:alpha val="89000"/>
              </a:srgbClr>
            </a:outerShdw>
          </a:effectLst>
        </p:spPr>
        <p:txBody>
          <a:bodyPr anchor="ctr"/>
          <a:lstStyle/>
          <a:p>
            <a:pPr marL="285750" lvl="1" eaLnBrk="1" hangingPunct="1">
              <a:spcBef>
                <a:spcPts val="600"/>
              </a:spcBef>
              <a:spcAft>
                <a:spcPts val="0"/>
              </a:spcAft>
              <a:tabLst>
                <a:tab pos="511175" algn="l"/>
              </a:tabLst>
              <a:defRPr/>
            </a:pPr>
            <a:endParaRPr lang="en-US" sz="800" b="1" kern="0" dirty="0">
              <a:solidFill>
                <a:prstClr val="black"/>
              </a:solidFill>
              <a:latin typeface="Calibri"/>
              <a:ea typeface="+mn-ea"/>
            </a:endParaRPr>
          </a:p>
          <a:p>
            <a:pPr marL="285750" lvl="1" eaLnBrk="1" hangingPunct="1">
              <a:spcBef>
                <a:spcPts val="600"/>
              </a:spcBef>
              <a:buClr>
                <a:srgbClr val="1F497D">
                  <a:lumMod val="60000"/>
                  <a:lumOff val="40000"/>
                </a:srgbClr>
              </a:buClr>
              <a:tabLst>
                <a:tab pos="511175" algn="l"/>
              </a:tabLst>
              <a:defRPr/>
            </a:pPr>
            <a:r>
              <a:rPr lang="en-US" sz="1600" b="1" kern="0" dirty="0">
                <a:solidFill>
                  <a:prstClr val="black"/>
                </a:solidFill>
                <a:latin typeface="Calibri"/>
                <a:ea typeface="+mn-ea"/>
              </a:rPr>
              <a:t>Operational &amp; Tactical Warfighting</a:t>
            </a:r>
          </a:p>
          <a:p>
            <a:pPr marL="285750" lvl="1" eaLnBrk="1" hangingPunct="1">
              <a:spcBef>
                <a:spcPts val="600"/>
              </a:spcBef>
              <a:buClr>
                <a:srgbClr val="1F497D">
                  <a:lumMod val="60000"/>
                  <a:lumOff val="40000"/>
                </a:srgbClr>
              </a:buClr>
              <a:tabLst>
                <a:tab pos="511175" algn="l"/>
              </a:tabLst>
              <a:defRPr/>
            </a:pPr>
            <a:r>
              <a:rPr lang="en-US" sz="1600" b="1" kern="0" dirty="0">
                <a:solidFill>
                  <a:prstClr val="black"/>
                </a:solidFill>
                <a:latin typeface="Calibri"/>
                <a:ea typeface="+mn-ea"/>
              </a:rPr>
              <a:t>Joint &amp; Coalition Warfare</a:t>
            </a:r>
          </a:p>
          <a:p>
            <a:pPr marL="285750" eaLnBrk="1" hangingPunct="1">
              <a:spcBef>
                <a:spcPts val="600"/>
              </a:spcBef>
              <a:buClr>
                <a:srgbClr val="1F497D">
                  <a:lumMod val="60000"/>
                  <a:lumOff val="40000"/>
                </a:srgbClr>
              </a:buClr>
              <a:defRPr/>
            </a:pPr>
            <a:r>
              <a:rPr lang="en-US" sz="1600" b="1" kern="0" dirty="0">
                <a:solidFill>
                  <a:prstClr val="black"/>
                </a:solidFill>
                <a:latin typeface="Calibri"/>
                <a:ea typeface="+mn-ea"/>
              </a:rPr>
              <a:t>National &amp; Maritime Strategy </a:t>
            </a:r>
          </a:p>
          <a:p>
            <a:pPr marL="285750" eaLnBrk="1" hangingPunct="1">
              <a:spcBef>
                <a:spcPts val="600"/>
              </a:spcBef>
              <a:buClr>
                <a:srgbClr val="1F497D">
                  <a:lumMod val="60000"/>
                  <a:lumOff val="40000"/>
                </a:srgbClr>
              </a:buClr>
              <a:defRPr/>
            </a:pPr>
            <a:r>
              <a:rPr lang="en-US" sz="1600" b="1" kern="0" dirty="0">
                <a:solidFill>
                  <a:prstClr val="black"/>
                </a:solidFill>
                <a:latin typeface="Calibri"/>
                <a:ea typeface="+mn-ea"/>
              </a:rPr>
              <a:t>Information Warfare (Cyber &amp; Space)</a:t>
            </a:r>
          </a:p>
          <a:p>
            <a:pPr marL="285750" eaLnBrk="1" hangingPunct="1">
              <a:spcBef>
                <a:spcPts val="600"/>
              </a:spcBef>
              <a:buClr>
                <a:srgbClr val="1F497D">
                  <a:lumMod val="60000"/>
                  <a:lumOff val="40000"/>
                </a:srgbClr>
              </a:buClr>
              <a:defRPr/>
            </a:pPr>
            <a:r>
              <a:rPr lang="en-US" sz="1600" b="1" kern="0" dirty="0">
                <a:solidFill>
                  <a:prstClr val="black"/>
                </a:solidFill>
                <a:latin typeface="Calibri"/>
                <a:ea typeface="+mn-ea"/>
              </a:rPr>
              <a:t>War Gaming Community of Practice</a:t>
            </a:r>
          </a:p>
          <a:p>
            <a:pPr marL="285750" eaLnBrk="1" hangingPunct="1">
              <a:spcBef>
                <a:spcPts val="600"/>
              </a:spcBef>
              <a:buClr>
                <a:srgbClr val="1F497D">
                  <a:lumMod val="60000"/>
                  <a:lumOff val="40000"/>
                </a:srgbClr>
              </a:buClr>
              <a:defRPr/>
            </a:pPr>
            <a:r>
              <a:rPr lang="en-US" sz="1600" b="1" kern="0" dirty="0">
                <a:solidFill>
                  <a:prstClr val="black"/>
                </a:solidFill>
                <a:latin typeface="Calibri"/>
                <a:ea typeface="+mn-ea"/>
              </a:rPr>
              <a:t>International Law</a:t>
            </a:r>
          </a:p>
          <a:p>
            <a:pPr marL="285750" eaLnBrk="1" hangingPunct="1">
              <a:spcBef>
                <a:spcPts val="600"/>
              </a:spcBef>
              <a:buClr>
                <a:srgbClr val="1F497D">
                  <a:lumMod val="60000"/>
                  <a:lumOff val="40000"/>
                </a:srgbClr>
              </a:buClr>
              <a:defRPr/>
            </a:pPr>
            <a:endParaRPr lang="en-US" sz="1600" b="1" kern="0" dirty="0">
              <a:solidFill>
                <a:prstClr val="black"/>
              </a:solidFill>
              <a:latin typeface="Calibri"/>
              <a:ea typeface="+mn-ea"/>
            </a:endParaRPr>
          </a:p>
        </p:txBody>
      </p:sp>
      <p:sp>
        <p:nvSpPr>
          <p:cNvPr id="28" name="Rectangle 27">
            <a:extLst>
              <a:ext uri="{FF2B5EF4-FFF2-40B4-BE49-F238E27FC236}">
                <a16:creationId xmlns:a16="http://schemas.microsoft.com/office/drawing/2014/main" id="{18AB572B-3EEF-41BC-88ED-CEB933E13763}"/>
              </a:ext>
            </a:extLst>
          </p:cNvPr>
          <p:cNvSpPr/>
          <p:nvPr/>
        </p:nvSpPr>
        <p:spPr>
          <a:xfrm>
            <a:off x="5245100" y="3943350"/>
            <a:ext cx="3781425" cy="1905000"/>
          </a:xfrm>
          <a:prstGeom prst="rect">
            <a:avLst/>
          </a:prstGeom>
          <a:solidFill>
            <a:sysClr val="window" lastClr="FFFFFF"/>
          </a:solidFill>
          <a:ln w="57150" cap="flat" cmpd="sng" algn="ctr">
            <a:solidFill>
              <a:srgbClr val="EEECE1">
                <a:lumMod val="50000"/>
              </a:srgbClr>
            </a:solidFill>
            <a:prstDash val="solid"/>
          </a:ln>
          <a:effectLst>
            <a:outerShdw blurRad="139700" dist="127000" dir="2400000" algn="ctr" rotWithShape="0">
              <a:srgbClr val="1F497D">
                <a:lumMod val="50000"/>
                <a:alpha val="89000"/>
              </a:srgbClr>
            </a:outerShdw>
          </a:effectLst>
        </p:spPr>
        <p:txBody>
          <a:bodyPr anchor="ctr"/>
          <a:lstStyle/>
          <a:p>
            <a:pPr marL="569913" indent="-284163" eaLnBrk="1" hangingPunct="1">
              <a:spcBef>
                <a:spcPts val="600"/>
              </a:spcBef>
              <a:defRPr/>
            </a:pPr>
            <a:r>
              <a:rPr lang="en-US" sz="1600" b="1" kern="0" dirty="0">
                <a:solidFill>
                  <a:prstClr val="black"/>
                </a:solidFill>
                <a:latin typeface="Calibri"/>
                <a:ea typeface="+mn-ea"/>
              </a:rPr>
              <a:t>Deterrence (Nuclear &amp; Conventional)</a:t>
            </a:r>
          </a:p>
          <a:p>
            <a:pPr marL="569913" indent="-284163" eaLnBrk="1" hangingPunct="1">
              <a:spcBef>
                <a:spcPts val="600"/>
              </a:spcBef>
              <a:defRPr/>
            </a:pPr>
            <a:r>
              <a:rPr lang="en-US" sz="1600" b="1" kern="0" dirty="0">
                <a:solidFill>
                  <a:prstClr val="black"/>
                </a:solidFill>
                <a:latin typeface="Calibri"/>
                <a:ea typeface="+mn-ea"/>
              </a:rPr>
              <a:t>Gray Zone Conflict</a:t>
            </a:r>
          </a:p>
          <a:p>
            <a:pPr marL="569913" indent="-284163" eaLnBrk="1" hangingPunct="1">
              <a:spcBef>
                <a:spcPts val="600"/>
              </a:spcBef>
              <a:defRPr/>
            </a:pPr>
            <a:r>
              <a:rPr lang="en-US" sz="1600" b="1" kern="0" dirty="0">
                <a:solidFill>
                  <a:prstClr val="black"/>
                </a:solidFill>
                <a:latin typeface="Calibri"/>
                <a:ea typeface="+mn-ea"/>
              </a:rPr>
              <a:t>War Escalation &amp; Termination</a:t>
            </a:r>
          </a:p>
          <a:p>
            <a:pPr marL="569913" indent="-284163" eaLnBrk="1" hangingPunct="1">
              <a:spcBef>
                <a:spcPts val="600"/>
              </a:spcBef>
              <a:defRPr/>
            </a:pPr>
            <a:r>
              <a:rPr lang="en-US" sz="1600" b="1" kern="0" dirty="0">
                <a:solidFill>
                  <a:prstClr val="black"/>
                </a:solidFill>
                <a:latin typeface="Calibri"/>
                <a:ea typeface="+mn-ea"/>
              </a:rPr>
              <a:t>Maritime History</a:t>
            </a:r>
          </a:p>
        </p:txBody>
      </p:sp>
      <p:sp>
        <p:nvSpPr>
          <p:cNvPr id="29" name="Rectangle 28">
            <a:extLst>
              <a:ext uri="{FF2B5EF4-FFF2-40B4-BE49-F238E27FC236}">
                <a16:creationId xmlns:a16="http://schemas.microsoft.com/office/drawing/2014/main" id="{425DC2C3-79DC-4C11-8274-E1FC7B3C4CC1}"/>
              </a:ext>
            </a:extLst>
          </p:cNvPr>
          <p:cNvSpPr/>
          <p:nvPr/>
        </p:nvSpPr>
        <p:spPr>
          <a:xfrm>
            <a:off x="1260475" y="1604963"/>
            <a:ext cx="3781425" cy="2157412"/>
          </a:xfrm>
          <a:prstGeom prst="rect">
            <a:avLst/>
          </a:prstGeom>
          <a:solidFill>
            <a:sysClr val="window" lastClr="FFFFFF"/>
          </a:solidFill>
          <a:ln w="57150" cap="flat" cmpd="sng" algn="ctr">
            <a:solidFill>
              <a:srgbClr val="C0504D">
                <a:lumMod val="75000"/>
              </a:srgbClr>
            </a:solidFill>
            <a:prstDash val="solid"/>
          </a:ln>
          <a:effectLst>
            <a:outerShdw blurRad="139700" dist="127000" dir="2400000" algn="ctr" rotWithShape="0">
              <a:srgbClr val="1F497D">
                <a:lumMod val="50000"/>
                <a:alpha val="89000"/>
              </a:srgbClr>
            </a:outerShdw>
          </a:effectLst>
        </p:spPr>
        <p:txBody>
          <a:bodyPr anchor="ctr"/>
          <a:lstStyle/>
          <a:p>
            <a:pPr marL="569913" indent="-284163" eaLnBrk="1" hangingPunct="1">
              <a:spcBef>
                <a:spcPts val="600"/>
              </a:spcBef>
              <a:defRPr/>
            </a:pPr>
            <a:endParaRPr lang="en-US" sz="1600" b="1" kern="0" dirty="0">
              <a:solidFill>
                <a:prstClr val="black"/>
              </a:solidFill>
              <a:latin typeface="Calibri"/>
              <a:ea typeface="+mn-ea"/>
            </a:endParaRPr>
          </a:p>
          <a:p>
            <a:pPr marL="569913" indent="-284163" eaLnBrk="1" hangingPunct="1">
              <a:spcBef>
                <a:spcPts val="600"/>
              </a:spcBef>
              <a:defRPr/>
            </a:pPr>
            <a:r>
              <a:rPr lang="en-US" sz="1600" b="1" kern="0" dirty="0">
                <a:solidFill>
                  <a:prstClr val="black"/>
                </a:solidFill>
                <a:latin typeface="Calibri"/>
                <a:ea typeface="+mn-ea"/>
              </a:rPr>
              <a:t>China</a:t>
            </a:r>
            <a:endParaRPr lang="en-US" sz="1400" b="1" kern="0" dirty="0">
              <a:solidFill>
                <a:prstClr val="black"/>
              </a:solidFill>
              <a:latin typeface="Calibri"/>
              <a:ea typeface="+mn-ea"/>
            </a:endParaRPr>
          </a:p>
          <a:p>
            <a:pPr marL="463550" lvl="1" indent="-177800" eaLnBrk="1" hangingPunct="1">
              <a:spcBef>
                <a:spcPts val="0"/>
              </a:spcBef>
              <a:buFont typeface="Arial" panose="020B0604020202020204" pitchFamily="34" charset="0"/>
              <a:buChar char="•"/>
              <a:tabLst>
                <a:tab pos="511175" algn="l"/>
              </a:tabLst>
              <a:defRPr/>
            </a:pPr>
            <a:r>
              <a:rPr lang="en-US" sz="1600" kern="0" dirty="0">
                <a:solidFill>
                  <a:prstClr val="black"/>
                </a:solidFill>
                <a:latin typeface="Calibri"/>
                <a:ea typeface="+mn-ea"/>
              </a:rPr>
              <a:t>South &amp; East China Sea</a:t>
            </a:r>
          </a:p>
          <a:p>
            <a:pPr marL="463550" lvl="1" indent="-177800" eaLnBrk="1" hangingPunct="1">
              <a:spcBef>
                <a:spcPts val="0"/>
              </a:spcBef>
              <a:buFont typeface="Arial" panose="020B0604020202020204" pitchFamily="34" charset="0"/>
              <a:buChar char="•"/>
              <a:tabLst>
                <a:tab pos="511175" algn="l"/>
              </a:tabLst>
              <a:defRPr/>
            </a:pPr>
            <a:r>
              <a:rPr lang="en-US" sz="1600" kern="0" dirty="0">
                <a:solidFill>
                  <a:prstClr val="black"/>
                </a:solidFill>
                <a:latin typeface="Calibri"/>
                <a:ea typeface="+mn-ea"/>
              </a:rPr>
              <a:t>Taiwan</a:t>
            </a:r>
          </a:p>
          <a:p>
            <a:pPr marL="463550" lvl="1" indent="-177800" eaLnBrk="1" hangingPunct="1">
              <a:spcBef>
                <a:spcPts val="0"/>
              </a:spcBef>
              <a:buFont typeface="Arial" panose="020B0604020202020204" pitchFamily="34" charset="0"/>
              <a:buChar char="•"/>
              <a:tabLst>
                <a:tab pos="511175" algn="l"/>
              </a:tabLst>
              <a:defRPr/>
            </a:pPr>
            <a:r>
              <a:rPr lang="en-US" sz="1600" kern="0" dirty="0">
                <a:solidFill>
                  <a:prstClr val="black"/>
                </a:solidFill>
                <a:latin typeface="Calibri"/>
                <a:ea typeface="+mn-ea"/>
              </a:rPr>
              <a:t>Silk Road and Belt</a:t>
            </a:r>
          </a:p>
          <a:p>
            <a:pPr marL="569913" indent="-284163" eaLnBrk="1" hangingPunct="1">
              <a:spcBef>
                <a:spcPts val="600"/>
              </a:spcBef>
              <a:defRPr/>
            </a:pPr>
            <a:r>
              <a:rPr lang="en-US" sz="1600" b="1" kern="0" dirty="0">
                <a:solidFill>
                  <a:prstClr val="black"/>
                </a:solidFill>
                <a:latin typeface="Calibri"/>
                <a:ea typeface="+mn-ea"/>
              </a:rPr>
              <a:t>Russia</a:t>
            </a:r>
          </a:p>
          <a:p>
            <a:pPr marL="463550" lvl="1" indent="-177800" eaLnBrk="1" hangingPunct="1">
              <a:spcBef>
                <a:spcPts val="0"/>
              </a:spcBef>
              <a:buFont typeface="Arial" panose="020B0604020202020204" pitchFamily="34" charset="0"/>
              <a:buChar char="•"/>
              <a:tabLst>
                <a:tab pos="511175" algn="l"/>
              </a:tabLst>
              <a:defRPr/>
            </a:pPr>
            <a:r>
              <a:rPr lang="en-US" sz="1600" kern="0" dirty="0">
                <a:solidFill>
                  <a:prstClr val="black"/>
                </a:solidFill>
                <a:latin typeface="Calibri"/>
                <a:ea typeface="+mn-ea"/>
              </a:rPr>
              <a:t>All Theaters</a:t>
            </a:r>
          </a:p>
          <a:p>
            <a:pPr marL="463550" lvl="1" indent="-177800" eaLnBrk="1" hangingPunct="1">
              <a:spcBef>
                <a:spcPts val="0"/>
              </a:spcBef>
              <a:buFont typeface="Arial" panose="020B0604020202020204" pitchFamily="34" charset="0"/>
              <a:buChar char="•"/>
              <a:tabLst>
                <a:tab pos="511175" algn="l"/>
              </a:tabLst>
              <a:defRPr/>
            </a:pPr>
            <a:endParaRPr lang="en-US" sz="1600" kern="0" dirty="0">
              <a:solidFill>
                <a:prstClr val="black"/>
              </a:solidFill>
              <a:latin typeface="Calibri"/>
              <a:ea typeface="+mn-ea"/>
            </a:endParaRPr>
          </a:p>
        </p:txBody>
      </p:sp>
      <p:sp>
        <p:nvSpPr>
          <p:cNvPr id="30" name="TextBox 29">
            <a:extLst>
              <a:ext uri="{FF2B5EF4-FFF2-40B4-BE49-F238E27FC236}">
                <a16:creationId xmlns:a16="http://schemas.microsoft.com/office/drawing/2014/main" id="{CB791612-2B24-4F86-B7D6-F88921FE70EF}"/>
              </a:ext>
            </a:extLst>
          </p:cNvPr>
          <p:cNvSpPr txBox="1"/>
          <p:nvPr/>
        </p:nvSpPr>
        <p:spPr>
          <a:xfrm>
            <a:off x="3463925" y="3679825"/>
            <a:ext cx="3346450" cy="400050"/>
          </a:xfrm>
          <a:prstGeom prst="rect">
            <a:avLst/>
          </a:prstGeom>
          <a:solidFill>
            <a:srgbClr val="FDE639"/>
          </a:solidFill>
          <a:ln w="28575">
            <a:solidFill>
              <a:sysClr val="windowText" lastClr="000000"/>
            </a:solidFill>
          </a:ln>
          <a:effectLst>
            <a:outerShdw blurRad="165100" dist="101600" dir="5400000" algn="ctr" rotWithShape="0">
              <a:sysClr val="windowText" lastClr="000000">
                <a:alpha val="58000"/>
              </a:sysClr>
            </a:outerShdw>
          </a:effectLst>
        </p:spPr>
        <p:txBody>
          <a:bodyPr wrap="none">
            <a:spAutoFit/>
          </a:bodyPr>
          <a:lstStyle/>
          <a:p>
            <a:pPr defTabSz="457200" eaLnBrk="1" hangingPunct="1">
              <a:defRPr/>
            </a:pPr>
            <a:r>
              <a:rPr lang="en-US" sz="2000" b="1" kern="0" dirty="0">
                <a:solidFill>
                  <a:prstClr val="black"/>
                </a:solidFill>
                <a:latin typeface="Arial"/>
                <a:ea typeface="+mn-ea"/>
                <a:cs typeface="Arial" panose="020B0604020202020204" pitchFamily="34" charset="0"/>
              </a:rPr>
              <a:t>KNOWLEDGE CREATION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25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250"/>
                            </p:stCondLst>
                            <p:childTnLst>
                              <p:par>
                                <p:cTn id="15" presetID="2" presetClass="entr" presetSubtype="4" fill="hold" grpId="0" nodeType="afterEffect">
                                  <p:stCondLst>
                                    <p:cond delay="25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2000"/>
                            </p:stCondLst>
                            <p:childTnLst>
                              <p:par>
                                <p:cTn id="20" presetID="2" presetClass="entr" presetSubtype="4" fill="hold" grpId="0" nodeType="afterEffect">
                                  <p:stCondLst>
                                    <p:cond delay="25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750"/>
                            </p:stCondLst>
                            <p:childTnLst>
                              <p:par>
                                <p:cTn id="25" presetID="2" presetClass="entr" presetSubtype="4" fill="hold" grpId="0" nodeType="afterEffect">
                                  <p:stCondLst>
                                    <p:cond delay="25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0" name="Slide Number Placeholder 2">
            <a:extLst>
              <a:ext uri="{FF2B5EF4-FFF2-40B4-BE49-F238E27FC236}">
                <a16:creationId xmlns:a16="http://schemas.microsoft.com/office/drawing/2014/main" id="{DBF953C8-16CF-4C1A-91D9-3AF20CD4AB7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D62012D3-D7BD-44D8-9DD1-327F62CFF40F}" type="slidenum">
              <a:rPr lang="en-US" altLang="en-US" sz="1400" smtClean="0">
                <a:solidFill>
                  <a:srgbClr val="FFFFFF"/>
                </a:solidFill>
              </a:rPr>
              <a:pPr>
                <a:spcBef>
                  <a:spcPct val="0"/>
                </a:spcBef>
                <a:buFontTx/>
                <a:buNone/>
              </a:pPr>
              <a:t>26</a:t>
            </a:fld>
            <a:endParaRPr lang="en-US" altLang="en-US" sz="1400">
              <a:solidFill>
                <a:srgbClr val="FFFFFF"/>
              </a:solidFill>
            </a:endParaRPr>
          </a:p>
        </p:txBody>
      </p:sp>
      <p:pic>
        <p:nvPicPr>
          <p:cNvPr id="135171" name="Picture 3">
            <a:extLst>
              <a:ext uri="{FF2B5EF4-FFF2-40B4-BE49-F238E27FC236}">
                <a16:creationId xmlns:a16="http://schemas.microsoft.com/office/drawing/2014/main" id="{AAD10301-EE9B-466B-B01E-1B4DA1AFE8DB}"/>
              </a:ext>
            </a:extLst>
          </p:cNvPr>
          <p:cNvPicPr>
            <a:picLocks noChangeAspect="1"/>
          </p:cNvPicPr>
          <p:nvPr/>
        </p:nvPicPr>
        <p:blipFill>
          <a:blip r:embed="rId2">
            <a:extLst>
              <a:ext uri="{28A0092B-C50C-407E-A947-70E740481C1C}">
                <a14:useLocalDpi xmlns:a14="http://schemas.microsoft.com/office/drawing/2010/main" val="0"/>
              </a:ext>
            </a:extLst>
          </a:blip>
          <a:srcRect l="12743" t="792" r="3603" b="2759"/>
          <a:stretch>
            <a:fillRect/>
          </a:stretch>
        </p:blipFill>
        <p:spPr bwMode="auto">
          <a:xfrm>
            <a:off x="495300" y="1828800"/>
            <a:ext cx="85121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A9ECD226-39AE-41C1-B302-18221A730FBE}"/>
              </a:ext>
            </a:extLst>
          </p:cNvPr>
          <p:cNvSpPr txBox="1">
            <a:spLocks noChangeArrowheads="1"/>
          </p:cNvSpPr>
          <p:nvPr/>
        </p:nvSpPr>
        <p:spPr bwMode="auto">
          <a:xfrm>
            <a:off x="1371600" y="762000"/>
            <a:ext cx="7086600" cy="457200"/>
          </a:xfrm>
          <a:prstGeom prst="rect">
            <a:avLst/>
          </a:prstGeom>
          <a:noFill/>
          <a:ln>
            <a:noFill/>
          </a:ln>
          <a:effectLst>
            <a:outerShdw blurRad="50800" dist="38100" dir="2700000" algn="tl" rotWithShape="0">
              <a:prstClr val="black">
                <a:alpha val="40000"/>
              </a:prstClr>
            </a:outerShdw>
          </a:effectLst>
          <a:extLst/>
        </p:spPr>
        <p:txBody>
          <a:bodyPr anchor="ctr"/>
          <a:lstStyle>
            <a:lvl1pPr eaLnBrk="0" hangingPunct="0">
              <a:defRPr u="sng">
                <a:solidFill>
                  <a:schemeClr val="tx1"/>
                </a:solidFill>
                <a:latin typeface="Arial" pitchFamily="34" charset="0"/>
              </a:defRPr>
            </a:lvl1pPr>
            <a:lvl2pPr marL="742950" indent="-285750" eaLnBrk="0" hangingPunct="0">
              <a:defRPr u="sng">
                <a:solidFill>
                  <a:schemeClr val="tx1"/>
                </a:solidFill>
                <a:latin typeface="Arial" pitchFamily="34" charset="0"/>
              </a:defRPr>
            </a:lvl2pPr>
            <a:lvl3pPr marL="1143000" indent="-228600" eaLnBrk="0" hangingPunct="0">
              <a:defRPr u="sng">
                <a:solidFill>
                  <a:schemeClr val="tx1"/>
                </a:solidFill>
                <a:latin typeface="Arial" pitchFamily="34" charset="0"/>
              </a:defRPr>
            </a:lvl3pPr>
            <a:lvl4pPr marL="1600200" indent="-228600" eaLnBrk="0" hangingPunct="0">
              <a:defRPr u="sng">
                <a:solidFill>
                  <a:schemeClr val="tx1"/>
                </a:solidFill>
                <a:latin typeface="Arial" pitchFamily="34" charset="0"/>
              </a:defRPr>
            </a:lvl4pPr>
            <a:lvl5pPr marL="2057400" indent="-228600" eaLnBrk="0" hangingPunct="0">
              <a:defRPr u="sng">
                <a:solidFill>
                  <a:schemeClr val="tx1"/>
                </a:solidFill>
                <a:latin typeface="Arial" pitchFamily="34" charset="0"/>
              </a:defRPr>
            </a:lvl5pPr>
            <a:lvl6pPr marL="2514600" indent="-228600" eaLnBrk="0" fontAlgn="base" hangingPunct="0">
              <a:spcBef>
                <a:spcPct val="0"/>
              </a:spcBef>
              <a:spcAft>
                <a:spcPct val="0"/>
              </a:spcAft>
              <a:defRPr u="sng">
                <a:solidFill>
                  <a:schemeClr val="tx1"/>
                </a:solidFill>
                <a:latin typeface="Arial" pitchFamily="34" charset="0"/>
              </a:defRPr>
            </a:lvl6pPr>
            <a:lvl7pPr marL="2971800" indent="-228600" eaLnBrk="0" fontAlgn="base" hangingPunct="0">
              <a:spcBef>
                <a:spcPct val="0"/>
              </a:spcBef>
              <a:spcAft>
                <a:spcPct val="0"/>
              </a:spcAft>
              <a:defRPr u="sng">
                <a:solidFill>
                  <a:schemeClr val="tx1"/>
                </a:solidFill>
                <a:latin typeface="Arial" pitchFamily="34" charset="0"/>
              </a:defRPr>
            </a:lvl7pPr>
            <a:lvl8pPr marL="3429000" indent="-228600" eaLnBrk="0" fontAlgn="base" hangingPunct="0">
              <a:spcBef>
                <a:spcPct val="0"/>
              </a:spcBef>
              <a:spcAft>
                <a:spcPct val="0"/>
              </a:spcAft>
              <a:defRPr u="sng">
                <a:solidFill>
                  <a:schemeClr val="tx1"/>
                </a:solidFill>
                <a:latin typeface="Arial" pitchFamily="34" charset="0"/>
              </a:defRPr>
            </a:lvl8pPr>
            <a:lvl9pPr marL="3886200" indent="-228600" eaLnBrk="0" fontAlgn="base" hangingPunct="0">
              <a:spcBef>
                <a:spcPct val="0"/>
              </a:spcBef>
              <a:spcAft>
                <a:spcPct val="0"/>
              </a:spcAft>
              <a:defRPr u="sng">
                <a:solidFill>
                  <a:schemeClr val="tx1"/>
                </a:solidFill>
                <a:latin typeface="Arial" pitchFamily="34" charset="0"/>
              </a:defRPr>
            </a:lvl9pPr>
          </a:lstStyle>
          <a:p>
            <a:pPr algn="ctr" eaLnBrk="1" fontAlgn="auto" hangingPunct="1">
              <a:spcBef>
                <a:spcPts val="0"/>
              </a:spcBef>
              <a:spcAft>
                <a:spcPts val="0"/>
              </a:spcAft>
              <a:defRPr/>
            </a:pPr>
            <a:r>
              <a:rPr lang="en-US" sz="3200" u="none" kern="0" dirty="0" err="1">
                <a:effectLst>
                  <a:outerShdw blurRad="38100" dist="38100" dir="2700000" algn="tl">
                    <a:srgbClr val="000000">
                      <a:alpha val="43137"/>
                    </a:srgbClr>
                  </a:outerShdw>
                </a:effectLst>
                <a:latin typeface="Calibri"/>
                <a:ea typeface="+mn-ea"/>
                <a:cs typeface="Arial" panose="020B0604020202020204" pitchFamily="34" charset="0"/>
              </a:rPr>
              <a:t>Wargaming</a:t>
            </a:r>
            <a:r>
              <a:rPr lang="en-US" sz="3200" u="none" kern="0" dirty="0">
                <a:effectLst>
                  <a:outerShdw blurRad="38100" dist="38100" dir="2700000" algn="tl">
                    <a:srgbClr val="000000">
                      <a:alpha val="43137"/>
                    </a:srgbClr>
                  </a:outerShdw>
                </a:effectLst>
                <a:latin typeface="Calibri"/>
                <a:ea typeface="+mn-ea"/>
                <a:cs typeface="Arial" panose="020B0604020202020204" pitchFamily="34" charset="0"/>
              </a:rPr>
              <a:t> @ Naval War College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4" name="Title 3">
            <a:extLst>
              <a:ext uri="{FF2B5EF4-FFF2-40B4-BE49-F238E27FC236}">
                <a16:creationId xmlns:a16="http://schemas.microsoft.com/office/drawing/2014/main" id="{B71C77B3-E390-459A-818C-1279D4C3A17C}"/>
              </a:ext>
            </a:extLst>
          </p:cNvPr>
          <p:cNvSpPr>
            <a:spLocks noGrp="1"/>
          </p:cNvSpPr>
          <p:nvPr>
            <p:ph type="ctrTitle"/>
          </p:nvPr>
        </p:nvSpPr>
        <p:spPr>
          <a:xfrm>
            <a:off x="1143000" y="341313"/>
            <a:ext cx="7772400" cy="609600"/>
          </a:xfrm>
        </p:spPr>
        <p:txBody>
          <a:bodyPr/>
          <a:lstStyle/>
          <a:p>
            <a:r>
              <a:rPr lang="en-US" altLang="en-US"/>
              <a:t>Mission Area Three</a:t>
            </a:r>
          </a:p>
        </p:txBody>
      </p:sp>
      <p:sp>
        <p:nvSpPr>
          <p:cNvPr id="387075" name="Subtitle 4">
            <a:extLst>
              <a:ext uri="{FF2B5EF4-FFF2-40B4-BE49-F238E27FC236}">
                <a16:creationId xmlns:a16="http://schemas.microsoft.com/office/drawing/2014/main" id="{A120C4E8-0EDC-4F3D-AD58-A8343FC2B8AD}"/>
              </a:ext>
            </a:extLst>
          </p:cNvPr>
          <p:cNvSpPr>
            <a:spLocks noGrp="1"/>
          </p:cNvSpPr>
          <p:nvPr>
            <p:ph type="subTitle" idx="4294967295"/>
          </p:nvPr>
        </p:nvSpPr>
        <p:spPr>
          <a:xfrm>
            <a:off x="1447800" y="754063"/>
            <a:ext cx="7696200" cy="609600"/>
          </a:xfrm>
        </p:spPr>
        <p:txBody>
          <a:bodyPr/>
          <a:lstStyle/>
          <a:p>
            <a:pPr marL="0" indent="0" algn="ctr">
              <a:buFontTx/>
              <a:buNone/>
              <a:defRPr/>
            </a:pPr>
            <a:r>
              <a:rPr lang="en-US" sz="2800" dirty="0">
                <a:latin typeface="+mj-lt"/>
                <a:ea typeface="ＭＳ Ｐゴシック" charset="0"/>
                <a:cs typeface="+mn-cs"/>
              </a:rPr>
              <a:t>Support Combat Readiness</a:t>
            </a:r>
          </a:p>
        </p:txBody>
      </p:sp>
      <p:pic>
        <p:nvPicPr>
          <p:cNvPr id="136196" name="Picture 1">
            <a:extLst>
              <a:ext uri="{FF2B5EF4-FFF2-40B4-BE49-F238E27FC236}">
                <a16:creationId xmlns:a16="http://schemas.microsoft.com/office/drawing/2014/main" id="{F64E3B43-C09D-4495-918B-09D0857018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741738"/>
            <a:ext cx="2657475"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2">
            <a:extLst>
              <a:ext uri="{FF2B5EF4-FFF2-40B4-BE49-F238E27FC236}">
                <a16:creationId xmlns:a16="http://schemas.microsoft.com/office/drawing/2014/main" id="{D959C696-E420-497A-998F-E6AA335CEF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676400"/>
            <a:ext cx="26574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4">
            <a:extLst>
              <a:ext uri="{FF2B5EF4-FFF2-40B4-BE49-F238E27FC236}">
                <a16:creationId xmlns:a16="http://schemas.microsoft.com/office/drawing/2014/main" id="{AD23512D-BF70-4BB0-92A6-83ADA3DAC2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741738"/>
            <a:ext cx="2657475"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Picture 6">
            <a:extLst>
              <a:ext uri="{FF2B5EF4-FFF2-40B4-BE49-F238E27FC236}">
                <a16:creationId xmlns:a16="http://schemas.microsoft.com/office/drawing/2014/main" id="{36608130-D69A-44B6-AD57-CCD1C9B8426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1125" y="1676400"/>
            <a:ext cx="26574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Picture 1">
            <a:extLst>
              <a:ext uri="{FF2B5EF4-FFF2-40B4-BE49-F238E27FC236}">
                <a16:creationId xmlns:a16="http://schemas.microsoft.com/office/drawing/2014/main" id="{24751BCD-8867-4489-A251-71447C919D9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01875" y="3741738"/>
            <a:ext cx="2778125"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1" name="Picture 7" descr="C:\Users\Kornats\Downloads\IMAG0895.jpg">
            <a:extLst>
              <a:ext uri="{FF2B5EF4-FFF2-40B4-BE49-F238E27FC236}">
                <a16:creationId xmlns:a16="http://schemas.microsoft.com/office/drawing/2014/main" id="{F220C878-BA31-496D-8056-9745999DDC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2713" y="3741738"/>
            <a:ext cx="2655887"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2" name="Picture 1">
            <a:extLst>
              <a:ext uri="{FF2B5EF4-FFF2-40B4-BE49-F238E27FC236}">
                <a16:creationId xmlns:a16="http://schemas.microsoft.com/office/drawing/2014/main" id="{6A71B93E-A954-4CB0-8CCE-7E98A69C79F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22513" y="1676400"/>
            <a:ext cx="2747962"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2" name="Slide Number Placeholder 2">
            <a:extLst>
              <a:ext uri="{FF2B5EF4-FFF2-40B4-BE49-F238E27FC236}">
                <a16:creationId xmlns:a16="http://schemas.microsoft.com/office/drawing/2014/main" id="{18BC619C-76CE-4E3D-9807-D821132AEE7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D0E3DE4C-E501-47A4-ADBA-61EF0F437753}" type="slidenum">
              <a:rPr lang="en-US" altLang="en-US" sz="1400" smtClean="0">
                <a:solidFill>
                  <a:srgbClr val="FFFFFF"/>
                </a:solidFill>
              </a:rPr>
              <a:pPr>
                <a:spcBef>
                  <a:spcPct val="0"/>
                </a:spcBef>
                <a:buFontTx/>
                <a:buNone/>
              </a:pPr>
              <a:t>28</a:t>
            </a:fld>
            <a:endParaRPr lang="en-US" altLang="en-US" sz="1400">
              <a:solidFill>
                <a:srgbClr val="FFFFFF"/>
              </a:solidFill>
            </a:endParaRPr>
          </a:p>
        </p:txBody>
      </p:sp>
      <p:sp>
        <p:nvSpPr>
          <p:cNvPr id="5" name="TextBox 4">
            <a:extLst>
              <a:ext uri="{FF2B5EF4-FFF2-40B4-BE49-F238E27FC236}">
                <a16:creationId xmlns:a16="http://schemas.microsoft.com/office/drawing/2014/main" id="{422D9B2A-ECC2-4600-B627-48FF711677D9}"/>
              </a:ext>
            </a:extLst>
          </p:cNvPr>
          <p:cNvSpPr txBox="1"/>
          <p:nvPr/>
        </p:nvSpPr>
        <p:spPr>
          <a:xfrm>
            <a:off x="1811338" y="228600"/>
            <a:ext cx="6516687" cy="8001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algn="ctr" eaLnBrk="1" fontAlgn="auto" latinLnBrk="1">
              <a:spcBef>
                <a:spcPts val="0"/>
              </a:spcBef>
              <a:spcAft>
                <a:spcPts val="0"/>
              </a:spcAft>
              <a:defRPr/>
            </a:pPr>
            <a:r>
              <a:rPr lang="en-US" sz="2800" dirty="0">
                <a:ea typeface="Calibri"/>
                <a:cs typeface="Arial" panose="020B0604020202020204" pitchFamily="34" charset="0"/>
                <a:sym typeface="Calibri"/>
              </a:rPr>
              <a:t>College of Maritime Operational Warfare</a:t>
            </a:r>
          </a:p>
          <a:p>
            <a:pPr algn="ctr" eaLnBrk="1" fontAlgn="auto" latinLnBrk="1">
              <a:spcBef>
                <a:spcPts val="0"/>
              </a:spcBef>
              <a:spcAft>
                <a:spcPts val="0"/>
              </a:spcAft>
              <a:defRPr/>
            </a:pPr>
            <a:endParaRPr lang="en-US" sz="1800" dirty="0">
              <a:ea typeface="Calibri"/>
              <a:cs typeface="Arial" panose="020B0604020202020204" pitchFamily="34" charset="0"/>
              <a:sym typeface="Calibri"/>
            </a:endParaRPr>
          </a:p>
        </p:txBody>
      </p:sp>
      <p:sp>
        <p:nvSpPr>
          <p:cNvPr id="7" name="TextBox 6">
            <a:extLst>
              <a:ext uri="{FF2B5EF4-FFF2-40B4-BE49-F238E27FC236}">
                <a16:creationId xmlns:a16="http://schemas.microsoft.com/office/drawing/2014/main" id="{46157267-75EF-43B9-B871-AA13D82FF508}"/>
              </a:ext>
            </a:extLst>
          </p:cNvPr>
          <p:cNvSpPr txBox="1"/>
          <p:nvPr/>
        </p:nvSpPr>
        <p:spPr>
          <a:xfrm>
            <a:off x="1333500" y="1828800"/>
            <a:ext cx="7913688" cy="34004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marL="342900" indent="-342900" eaLnBrk="1" fontAlgn="auto" latinLnBrk="1">
              <a:spcAft>
                <a:spcPts val="3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Joint Forces Maritime Component Commander Course (JFMCC) </a:t>
            </a:r>
          </a:p>
          <a:p>
            <a:pPr lvl="1" eaLnBrk="1" latinLnBrk="1">
              <a:spcAft>
                <a:spcPts val="300"/>
              </a:spcAft>
              <a:defRPr/>
            </a:pPr>
            <a:r>
              <a:rPr lang="en-US" sz="1900" dirty="0">
                <a:ea typeface="Calibri"/>
                <a:cs typeface="Arial" panose="020B0604020202020204" pitchFamily="34" charset="0"/>
                <a:sym typeface="Calibri"/>
              </a:rPr>
              <a:t>~24 FO/GO’s/Senior Civilians (once a year – one-week course)</a:t>
            </a:r>
          </a:p>
          <a:p>
            <a:pPr marL="342900" indent="-342900" eaLnBrk="1" latinLnBrk="1">
              <a:spcAft>
                <a:spcPts val="3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Combined Forces Maritime Component Commander </a:t>
            </a:r>
            <a:r>
              <a:rPr lang="en-US" sz="1900" dirty="0" err="1">
                <a:solidFill>
                  <a:srgbClr val="FFFF00"/>
                </a:solidFill>
                <a:ea typeface="Calibri"/>
                <a:cs typeface="Arial" panose="020B0604020202020204" pitchFamily="34" charset="0"/>
                <a:sym typeface="Calibri"/>
              </a:rPr>
              <a:t>Cse</a:t>
            </a:r>
            <a:r>
              <a:rPr lang="en-US" sz="1900" dirty="0">
                <a:solidFill>
                  <a:srgbClr val="FFFF00"/>
                </a:solidFill>
                <a:ea typeface="Calibri"/>
                <a:cs typeface="Arial" panose="020B0604020202020204" pitchFamily="34" charset="0"/>
                <a:sym typeface="Calibri"/>
              </a:rPr>
              <a:t> (CFMCC)</a:t>
            </a:r>
          </a:p>
          <a:p>
            <a:pPr lvl="1" eaLnBrk="1" latinLnBrk="1">
              <a:spcAft>
                <a:spcPts val="300"/>
              </a:spcAft>
              <a:defRPr/>
            </a:pPr>
            <a:r>
              <a:rPr lang="en-US" sz="1900" dirty="0">
                <a:ea typeface="Calibri"/>
                <a:cs typeface="Arial" panose="020B0604020202020204" pitchFamily="34" charset="0"/>
                <a:sym typeface="Calibri"/>
              </a:rPr>
              <a:t>~75 U.S. /Int’l FO/GO’s (2-3 times per year – one-week course)</a:t>
            </a:r>
          </a:p>
          <a:p>
            <a:pPr marL="342900" indent="-342900" eaLnBrk="1" latinLnBrk="1">
              <a:spcAft>
                <a:spcPts val="3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Executive Level Operational Level of War Course (ELOC)</a:t>
            </a:r>
          </a:p>
          <a:p>
            <a:pPr lvl="1" eaLnBrk="1" latinLnBrk="1">
              <a:spcAft>
                <a:spcPts val="300"/>
              </a:spcAft>
              <a:defRPr/>
            </a:pPr>
            <a:r>
              <a:rPr lang="en-US" sz="1900" dirty="0">
                <a:ea typeface="Calibri"/>
                <a:cs typeface="Arial" panose="020B0604020202020204" pitchFamily="34" charset="0"/>
                <a:sym typeface="Calibri"/>
              </a:rPr>
              <a:t>75-100 O-6’s/Senior Civilians (3 times per year – one-week course)</a:t>
            </a:r>
          </a:p>
          <a:p>
            <a:pPr marL="342900" indent="-342900" eaLnBrk="1" latinLnBrk="1">
              <a:spcAft>
                <a:spcPts val="3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Maritime Staff Operators Course (MSOC)</a:t>
            </a:r>
          </a:p>
          <a:p>
            <a:pPr lvl="1" eaLnBrk="1" latinLnBrk="1">
              <a:spcAft>
                <a:spcPts val="300"/>
              </a:spcAft>
              <a:defRPr/>
            </a:pPr>
            <a:r>
              <a:rPr lang="en-US" sz="1900" dirty="0">
                <a:ea typeface="Calibri"/>
                <a:cs typeface="Arial" panose="020B0604020202020204" pitchFamily="34" charset="0"/>
                <a:sym typeface="Calibri"/>
              </a:rPr>
              <a:t>400 U.S. Officers/Sr. Enlisted (16 times per year – 5 week course)</a:t>
            </a:r>
          </a:p>
          <a:p>
            <a:pPr marL="342900" indent="-342900" eaLnBrk="1" latinLnBrk="1">
              <a:spcAft>
                <a:spcPts val="3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Maritime Operational Planner Course (MOPC)</a:t>
            </a:r>
          </a:p>
          <a:p>
            <a:pPr lvl="1" eaLnBrk="1" latinLnBrk="1">
              <a:spcAft>
                <a:spcPts val="300"/>
              </a:spcAft>
              <a:defRPr/>
            </a:pPr>
            <a:r>
              <a:rPr lang="en-US" sz="1900" dirty="0">
                <a:ea typeface="Calibri"/>
                <a:cs typeface="Arial" panose="020B0604020202020204" pitchFamily="34" charset="0"/>
                <a:sym typeface="Calibri"/>
              </a:rPr>
              <a:t>80 U.S. Officers (2 times per year – 11 week course)</a:t>
            </a:r>
          </a:p>
        </p:txBody>
      </p:sp>
      <p:sp>
        <p:nvSpPr>
          <p:cNvPr id="8" name="TextBox 7">
            <a:extLst>
              <a:ext uri="{FF2B5EF4-FFF2-40B4-BE49-F238E27FC236}">
                <a16:creationId xmlns:a16="http://schemas.microsoft.com/office/drawing/2014/main" id="{37DD9B96-9783-4FF9-8098-659BFE0251CA}"/>
              </a:ext>
            </a:extLst>
          </p:cNvPr>
          <p:cNvSpPr txBox="1"/>
          <p:nvPr/>
        </p:nvSpPr>
        <p:spPr>
          <a:xfrm>
            <a:off x="1600200" y="1143000"/>
            <a:ext cx="1325563" cy="4619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eaLnBrk="1" fontAlgn="auto" latinLnBrk="1">
              <a:spcBef>
                <a:spcPts val="0"/>
              </a:spcBef>
              <a:spcAft>
                <a:spcPts val="0"/>
              </a:spcAft>
              <a:defRPr/>
            </a:pPr>
            <a:r>
              <a:rPr lang="en-US" dirty="0">
                <a:ea typeface="Calibri"/>
                <a:cs typeface="Arial" panose="020B0604020202020204" pitchFamily="34" charset="0"/>
                <a:sym typeface="Calibri"/>
              </a:rPr>
              <a:t>Courses:</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290" name="Slide Number Placeholder 2">
            <a:extLst>
              <a:ext uri="{FF2B5EF4-FFF2-40B4-BE49-F238E27FC236}">
                <a16:creationId xmlns:a16="http://schemas.microsoft.com/office/drawing/2014/main" id="{B47ACB70-31D9-4AAB-852F-D5D30667E75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1BAB8C-C01B-488B-A0B6-7D3CA31BA10C}" type="slidenum">
              <a:rPr lang="en-US" altLang="en-US" sz="1400" smtClean="0">
                <a:solidFill>
                  <a:srgbClr val="FFFFFF"/>
                </a:solidFill>
              </a:rPr>
              <a:pPr>
                <a:spcBef>
                  <a:spcPct val="0"/>
                </a:spcBef>
                <a:buFontTx/>
                <a:buNone/>
              </a:pPr>
              <a:t>29</a:t>
            </a:fld>
            <a:endParaRPr lang="en-US" altLang="en-US" sz="1400">
              <a:solidFill>
                <a:srgbClr val="FFFFFF"/>
              </a:solidFill>
            </a:endParaRPr>
          </a:p>
        </p:txBody>
      </p:sp>
      <p:sp>
        <p:nvSpPr>
          <p:cNvPr id="5" name="TextBox 4">
            <a:extLst>
              <a:ext uri="{FF2B5EF4-FFF2-40B4-BE49-F238E27FC236}">
                <a16:creationId xmlns:a16="http://schemas.microsoft.com/office/drawing/2014/main" id="{6387D792-9985-41EC-8822-B738F75A6483}"/>
              </a:ext>
            </a:extLst>
          </p:cNvPr>
          <p:cNvSpPr txBox="1"/>
          <p:nvPr/>
        </p:nvSpPr>
        <p:spPr>
          <a:xfrm>
            <a:off x="1811338" y="228600"/>
            <a:ext cx="6516687" cy="8001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algn="ctr" eaLnBrk="1" fontAlgn="auto" latinLnBrk="1">
              <a:spcBef>
                <a:spcPts val="0"/>
              </a:spcBef>
              <a:spcAft>
                <a:spcPts val="0"/>
              </a:spcAft>
              <a:defRPr/>
            </a:pPr>
            <a:r>
              <a:rPr lang="en-US" sz="2800" dirty="0">
                <a:ea typeface="Calibri"/>
                <a:cs typeface="Arial" panose="020B0604020202020204" pitchFamily="34" charset="0"/>
                <a:sym typeface="Calibri"/>
              </a:rPr>
              <a:t>College of Maritime Operational Warfare</a:t>
            </a:r>
          </a:p>
          <a:p>
            <a:pPr algn="ctr" eaLnBrk="1" fontAlgn="auto" latinLnBrk="1">
              <a:spcBef>
                <a:spcPts val="0"/>
              </a:spcBef>
              <a:spcAft>
                <a:spcPts val="0"/>
              </a:spcAft>
              <a:defRPr/>
            </a:pPr>
            <a:endParaRPr lang="en-US" sz="1800" dirty="0">
              <a:ea typeface="Calibri"/>
              <a:cs typeface="Arial" panose="020B0604020202020204" pitchFamily="34" charset="0"/>
              <a:sym typeface="Calibri"/>
            </a:endParaRPr>
          </a:p>
        </p:txBody>
      </p:sp>
      <p:sp>
        <p:nvSpPr>
          <p:cNvPr id="7" name="TextBox 6">
            <a:extLst>
              <a:ext uri="{FF2B5EF4-FFF2-40B4-BE49-F238E27FC236}">
                <a16:creationId xmlns:a16="http://schemas.microsoft.com/office/drawing/2014/main" id="{FE29C2DA-8FF4-4D7D-8D17-A5BCBA16C24C}"/>
              </a:ext>
            </a:extLst>
          </p:cNvPr>
          <p:cNvSpPr txBox="1"/>
          <p:nvPr/>
        </p:nvSpPr>
        <p:spPr>
          <a:xfrm>
            <a:off x="1333500" y="1858963"/>
            <a:ext cx="7740650" cy="24082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marL="342900" indent="-342900" eaLnBrk="1" latinLnBrk="1">
              <a:spcAft>
                <a:spcPts val="3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International Maritime Staff Operators Course (I-MSOC)</a:t>
            </a:r>
          </a:p>
          <a:p>
            <a:pPr lvl="1" eaLnBrk="1" latinLnBrk="1">
              <a:spcAft>
                <a:spcPts val="300"/>
              </a:spcAft>
              <a:defRPr/>
            </a:pPr>
            <a:r>
              <a:rPr lang="en-US" sz="1900" dirty="0">
                <a:ea typeface="Calibri"/>
                <a:cs typeface="Arial" panose="020B0604020202020204" pitchFamily="34" charset="0"/>
                <a:sym typeface="Calibri"/>
              </a:rPr>
              <a:t>50 Int’l officers (2 times per year - 12 week course) [Support to IP]</a:t>
            </a:r>
          </a:p>
          <a:p>
            <a:pPr marL="342900" indent="-342900" eaLnBrk="1" latinLnBrk="1">
              <a:spcAft>
                <a:spcPts val="3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Asia Pacific Navy Planning Process International Course (APNIC)</a:t>
            </a:r>
          </a:p>
          <a:p>
            <a:pPr lvl="1" eaLnBrk="1" latinLnBrk="1">
              <a:spcAft>
                <a:spcPts val="300"/>
              </a:spcAft>
              <a:defRPr/>
            </a:pPr>
            <a:r>
              <a:rPr lang="en-US" sz="1900" dirty="0">
                <a:ea typeface="Calibri"/>
                <a:cs typeface="Arial" panose="020B0604020202020204" pitchFamily="34" charset="0"/>
                <a:sym typeface="Calibri"/>
              </a:rPr>
              <a:t>35 Int’l officers (once per year - 2 week course) [w/JMSDF MCSC]</a:t>
            </a:r>
          </a:p>
          <a:p>
            <a:pPr marL="342900" indent="-342900" eaLnBrk="1" latinLnBrk="1">
              <a:spcAft>
                <a:spcPts val="3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Future: Warfighting Course</a:t>
            </a:r>
          </a:p>
          <a:p>
            <a:pPr lvl="1" eaLnBrk="1" latinLnBrk="1">
              <a:spcAft>
                <a:spcPts val="300"/>
              </a:spcAft>
              <a:defRPr/>
            </a:pPr>
            <a:r>
              <a:rPr lang="en-US" sz="1900" dirty="0">
                <a:ea typeface="Calibri"/>
                <a:cs typeface="Arial" panose="020B0604020202020204" pitchFamily="34" charset="0"/>
                <a:sym typeface="Calibri"/>
              </a:rPr>
              <a:t>Throughput and periodicity TBD (3 week course) </a:t>
            </a:r>
          </a:p>
          <a:p>
            <a:pPr lvl="1" eaLnBrk="1" latinLnBrk="1">
              <a:spcAft>
                <a:spcPts val="300"/>
              </a:spcAft>
              <a:defRPr/>
            </a:pPr>
            <a:endParaRPr lang="en-US" sz="1900" dirty="0">
              <a:ea typeface="Calibri"/>
              <a:cs typeface="Arial" panose="020B0604020202020204" pitchFamily="34" charset="0"/>
              <a:sym typeface="Calibri"/>
            </a:endParaRPr>
          </a:p>
        </p:txBody>
      </p:sp>
      <p:sp>
        <p:nvSpPr>
          <p:cNvPr id="8" name="TextBox 7">
            <a:extLst>
              <a:ext uri="{FF2B5EF4-FFF2-40B4-BE49-F238E27FC236}">
                <a16:creationId xmlns:a16="http://schemas.microsoft.com/office/drawing/2014/main" id="{1827B683-88D2-4592-83AC-8B0DCE47F21F}"/>
              </a:ext>
            </a:extLst>
          </p:cNvPr>
          <p:cNvSpPr txBox="1"/>
          <p:nvPr/>
        </p:nvSpPr>
        <p:spPr>
          <a:xfrm>
            <a:off x="1600200" y="1143000"/>
            <a:ext cx="1325563" cy="4619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eaLnBrk="1" fontAlgn="auto" latinLnBrk="1">
              <a:spcBef>
                <a:spcPts val="0"/>
              </a:spcBef>
              <a:spcAft>
                <a:spcPts val="0"/>
              </a:spcAft>
              <a:defRPr/>
            </a:pPr>
            <a:r>
              <a:rPr lang="en-US" dirty="0">
                <a:ea typeface="Calibri"/>
                <a:cs typeface="Arial" panose="020B0604020202020204" pitchFamily="34" charset="0"/>
                <a:sym typeface="Calibri"/>
              </a:rPr>
              <a:t>Courses:</a:t>
            </a:r>
          </a:p>
        </p:txBody>
      </p:sp>
      <p:sp>
        <p:nvSpPr>
          <p:cNvPr id="140294" name="TextBox 1">
            <a:extLst>
              <a:ext uri="{FF2B5EF4-FFF2-40B4-BE49-F238E27FC236}">
                <a16:creationId xmlns:a16="http://schemas.microsoft.com/office/drawing/2014/main" id="{72C72CF8-6E02-43C9-ACC8-77EA72C284E8}"/>
              </a:ext>
            </a:extLst>
          </p:cNvPr>
          <p:cNvSpPr txBox="1">
            <a:spLocks noChangeArrowheads="1"/>
          </p:cNvSpPr>
          <p:nvPr/>
        </p:nvSpPr>
        <p:spPr bwMode="auto">
          <a:xfrm>
            <a:off x="2514600" y="4953000"/>
            <a:ext cx="5402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800" i="1">
                <a:solidFill>
                  <a:srgbClr val="FFFF00"/>
                </a:solidFill>
                <a:latin typeface="Times New Roman" panose="02020603050405020304" pitchFamily="18" charset="0"/>
                <a:cs typeface="Times New Roman" panose="02020603050405020304" pitchFamily="18" charset="0"/>
              </a:rPr>
              <a:t>More than 700 individuals per year!</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4" name="Picture 2" descr="Kelly-7004065.jpg">
            <a:extLst>
              <a:ext uri="{FF2B5EF4-FFF2-40B4-BE49-F238E27FC236}">
                <a16:creationId xmlns:a16="http://schemas.microsoft.com/office/drawing/2014/main" id="{FA9AB63C-B12C-40CF-BC4F-AA8F670B6B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0038" y="2819400"/>
            <a:ext cx="10969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4" name="Rectangle 2">
            <a:extLst>
              <a:ext uri="{FF2B5EF4-FFF2-40B4-BE49-F238E27FC236}">
                <a16:creationId xmlns:a16="http://schemas.microsoft.com/office/drawing/2014/main" id="{3BB10E37-FAED-4914-AB9C-361D6BFC2E94}"/>
              </a:ext>
            </a:extLst>
          </p:cNvPr>
          <p:cNvSpPr>
            <a:spLocks noChangeArrowheads="1"/>
          </p:cNvSpPr>
          <p:nvPr/>
        </p:nvSpPr>
        <p:spPr bwMode="auto">
          <a:xfrm>
            <a:off x="228600" y="33528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eaLnBrk="1" hangingPunct="1">
              <a:defRPr/>
            </a:pPr>
            <a:endParaRPr lang="en-US" sz="1200" dirty="0">
              <a:solidFill>
                <a:srgbClr val="808080"/>
              </a:solidFill>
              <a:latin typeface="Arial" charset="0"/>
              <a:ea typeface="ＭＳ Ｐゴシック" charset="0"/>
            </a:endParaRPr>
          </a:p>
        </p:txBody>
      </p:sp>
      <p:sp>
        <p:nvSpPr>
          <p:cNvPr id="335876" name="Rectangle 4">
            <a:extLst>
              <a:ext uri="{FF2B5EF4-FFF2-40B4-BE49-F238E27FC236}">
                <a16:creationId xmlns:a16="http://schemas.microsoft.com/office/drawing/2014/main" id="{13CF9F2B-799E-4549-B7C7-ACFC309C1294}"/>
              </a:ext>
            </a:extLst>
          </p:cNvPr>
          <p:cNvSpPr>
            <a:spLocks noChangeArrowheads="1"/>
          </p:cNvSpPr>
          <p:nvPr/>
        </p:nvSpPr>
        <p:spPr bwMode="auto">
          <a:xfrm>
            <a:off x="3810000" y="4267200"/>
            <a:ext cx="1676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eaLnBrk="1" hangingPunct="1">
              <a:lnSpc>
                <a:spcPct val="110000"/>
              </a:lnSpc>
              <a:defRPr/>
            </a:pPr>
            <a:r>
              <a:rPr lang="en-US" sz="900" dirty="0">
                <a:solidFill>
                  <a:srgbClr val="FFFFFF"/>
                </a:solidFill>
                <a:latin typeface="Arial" charset="0"/>
                <a:ea typeface="ＭＳ Ｐゴシック" charset="0"/>
              </a:rPr>
              <a:t>Prof. Thomas </a:t>
            </a:r>
            <a:r>
              <a:rPr lang="en-US" sz="900" dirty="0" err="1">
                <a:solidFill>
                  <a:srgbClr val="FFFFFF"/>
                </a:solidFill>
                <a:latin typeface="Arial" charset="0"/>
                <a:ea typeface="ＭＳ Ｐゴシック" charset="0"/>
              </a:rPr>
              <a:t>Culora</a:t>
            </a:r>
            <a:br>
              <a:rPr lang="en-US" sz="900" dirty="0">
                <a:solidFill>
                  <a:srgbClr val="FFFFFF"/>
                </a:solidFill>
                <a:latin typeface="Arial" charset="0"/>
                <a:ea typeface="ＭＳ Ｐゴシック" charset="0"/>
              </a:rPr>
            </a:br>
            <a:r>
              <a:rPr lang="en-US" sz="900" dirty="0">
                <a:solidFill>
                  <a:srgbClr val="FFFFFF"/>
                </a:solidFill>
                <a:latin typeface="Arial" charset="0"/>
                <a:ea typeface="ＭＳ Ｐゴシック" charset="0"/>
              </a:rPr>
              <a:t>Dean</a:t>
            </a:r>
            <a:br>
              <a:rPr lang="en-US" sz="900" dirty="0">
                <a:solidFill>
                  <a:srgbClr val="FFFFFF"/>
                </a:solidFill>
                <a:latin typeface="Arial" charset="0"/>
                <a:ea typeface="ＭＳ Ｐゴシック" charset="0"/>
              </a:rPr>
            </a:br>
            <a:r>
              <a:rPr lang="en-US" sz="900" dirty="0">
                <a:solidFill>
                  <a:srgbClr val="FFFFFF"/>
                </a:solidFill>
                <a:latin typeface="Arial" charset="0"/>
                <a:ea typeface="ＭＳ Ｐゴシック" charset="0"/>
              </a:rPr>
              <a:t>Center for Naval Warfare Studies</a:t>
            </a:r>
          </a:p>
        </p:txBody>
      </p:sp>
      <p:sp>
        <p:nvSpPr>
          <p:cNvPr id="335877" name="Rectangle 5">
            <a:extLst>
              <a:ext uri="{FF2B5EF4-FFF2-40B4-BE49-F238E27FC236}">
                <a16:creationId xmlns:a16="http://schemas.microsoft.com/office/drawing/2014/main" id="{9FCAFAA8-2F9D-4725-8C95-6CA5FBB53A43}"/>
              </a:ext>
            </a:extLst>
          </p:cNvPr>
          <p:cNvSpPr>
            <a:spLocks noChangeArrowheads="1"/>
          </p:cNvSpPr>
          <p:nvPr/>
        </p:nvSpPr>
        <p:spPr bwMode="auto">
          <a:xfrm>
            <a:off x="4419600" y="2133600"/>
            <a:ext cx="1828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eaLnBrk="1" hangingPunct="1">
              <a:lnSpc>
                <a:spcPct val="110000"/>
              </a:lnSpc>
              <a:defRPr/>
            </a:pPr>
            <a:r>
              <a:rPr lang="en-US" sz="900" dirty="0">
                <a:solidFill>
                  <a:srgbClr val="FFFFFF"/>
                </a:solidFill>
                <a:cs typeface="Arial" pitchFamily="34" charset="0"/>
              </a:rPr>
              <a:t>Rear Admiral </a:t>
            </a:r>
            <a:br>
              <a:rPr lang="en-US" sz="900" dirty="0">
                <a:solidFill>
                  <a:srgbClr val="FFFFFF"/>
                </a:solidFill>
                <a:cs typeface="Arial" pitchFamily="34" charset="0"/>
              </a:rPr>
            </a:br>
            <a:r>
              <a:rPr lang="en-US" sz="900" dirty="0">
                <a:solidFill>
                  <a:srgbClr val="FFFFFF"/>
                </a:solidFill>
                <a:cs typeface="Arial" pitchFamily="34" charset="0"/>
              </a:rPr>
              <a:t>Jeff Harley</a:t>
            </a:r>
            <a:br>
              <a:rPr lang="en-US" altLang="ja-JP" sz="900" dirty="0">
                <a:solidFill>
                  <a:srgbClr val="FFFFFF"/>
                </a:solidFill>
                <a:cs typeface="Arial" pitchFamily="34" charset="0"/>
              </a:rPr>
            </a:br>
            <a:r>
              <a:rPr lang="en-US" altLang="ja-JP" sz="900" dirty="0">
                <a:solidFill>
                  <a:srgbClr val="FFFFFF"/>
                </a:solidFill>
                <a:cs typeface="Arial" pitchFamily="34" charset="0"/>
              </a:rPr>
              <a:t>President</a:t>
            </a:r>
            <a:br>
              <a:rPr lang="en-US" altLang="ja-JP" sz="900" dirty="0">
                <a:solidFill>
                  <a:srgbClr val="FFFFFF"/>
                </a:solidFill>
                <a:cs typeface="Arial" pitchFamily="34" charset="0"/>
              </a:rPr>
            </a:br>
            <a:r>
              <a:rPr lang="en-US" altLang="ja-JP" sz="900" dirty="0">
                <a:solidFill>
                  <a:srgbClr val="FFFFFF"/>
                </a:solidFill>
                <a:cs typeface="Arial" pitchFamily="34" charset="0"/>
              </a:rPr>
              <a:t>Naval War College</a:t>
            </a:r>
            <a:endParaRPr lang="en-US" sz="900" dirty="0">
              <a:solidFill>
                <a:srgbClr val="FFFFFF"/>
              </a:solidFill>
              <a:cs typeface="Arial" pitchFamily="34" charset="0"/>
            </a:endParaRPr>
          </a:p>
        </p:txBody>
      </p:sp>
      <p:sp>
        <p:nvSpPr>
          <p:cNvPr id="335878" name="Rectangle 6">
            <a:extLst>
              <a:ext uri="{FF2B5EF4-FFF2-40B4-BE49-F238E27FC236}">
                <a16:creationId xmlns:a16="http://schemas.microsoft.com/office/drawing/2014/main" id="{6E0220E1-6ADF-4989-856B-776C7E18C118}"/>
              </a:ext>
            </a:extLst>
          </p:cNvPr>
          <p:cNvSpPr>
            <a:spLocks noChangeArrowheads="1"/>
          </p:cNvSpPr>
          <p:nvPr/>
        </p:nvSpPr>
        <p:spPr bwMode="auto">
          <a:xfrm>
            <a:off x="6096000" y="2057400"/>
            <a:ext cx="2057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eaLnBrk="1" hangingPunct="1">
              <a:lnSpc>
                <a:spcPct val="110000"/>
              </a:lnSpc>
              <a:defRPr/>
            </a:pPr>
            <a:r>
              <a:rPr lang="en-US" sz="900" dirty="0">
                <a:solidFill>
                  <a:srgbClr val="FFFFFF"/>
                </a:solidFill>
                <a:latin typeface="Arial" charset="0"/>
                <a:ea typeface="ＭＳ Ｐゴシック" charset="0"/>
              </a:rPr>
              <a:t>Captain Tamara Graham</a:t>
            </a:r>
            <a:br>
              <a:rPr lang="en-US" sz="900" dirty="0">
                <a:solidFill>
                  <a:srgbClr val="FFFFFF"/>
                </a:solidFill>
                <a:latin typeface="Arial" charset="0"/>
                <a:ea typeface="ＭＳ Ｐゴシック" charset="0"/>
              </a:rPr>
            </a:br>
            <a:r>
              <a:rPr lang="en-US" sz="900" dirty="0">
                <a:solidFill>
                  <a:srgbClr val="FFFFFF"/>
                </a:solidFill>
                <a:latin typeface="Arial" charset="0"/>
                <a:ea typeface="ＭＳ Ｐゴシック" charset="0"/>
              </a:rPr>
              <a:t>Vice President/Chief of Staff </a:t>
            </a:r>
          </a:p>
        </p:txBody>
      </p:sp>
      <p:sp>
        <p:nvSpPr>
          <p:cNvPr id="335879" name="Rectangle 7">
            <a:extLst>
              <a:ext uri="{FF2B5EF4-FFF2-40B4-BE49-F238E27FC236}">
                <a16:creationId xmlns:a16="http://schemas.microsoft.com/office/drawing/2014/main" id="{8A5CA457-73DF-4394-8663-E0511886CD51}"/>
              </a:ext>
            </a:extLst>
          </p:cNvPr>
          <p:cNvSpPr>
            <a:spLocks noChangeArrowheads="1"/>
          </p:cNvSpPr>
          <p:nvPr/>
        </p:nvSpPr>
        <p:spPr bwMode="auto">
          <a:xfrm>
            <a:off x="7086600" y="32766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eaLnBrk="1" hangingPunct="1">
              <a:defRPr/>
            </a:pPr>
            <a:endParaRPr lang="en-US" sz="1200" dirty="0">
              <a:solidFill>
                <a:srgbClr val="808080"/>
              </a:solidFill>
              <a:latin typeface="Arial" charset="0"/>
              <a:ea typeface="ＭＳ Ｐゴシック" charset="0"/>
            </a:endParaRPr>
          </a:p>
        </p:txBody>
      </p:sp>
      <p:sp>
        <p:nvSpPr>
          <p:cNvPr id="100360" name="Rectangle 9">
            <a:extLst>
              <a:ext uri="{FF2B5EF4-FFF2-40B4-BE49-F238E27FC236}">
                <a16:creationId xmlns:a16="http://schemas.microsoft.com/office/drawing/2014/main" id="{0F4C4A88-AAED-4282-BF3D-5C63326BC017}"/>
              </a:ext>
            </a:extLst>
          </p:cNvPr>
          <p:cNvSpPr>
            <a:spLocks noGrp="1" noChangeArrowheads="1"/>
          </p:cNvSpPr>
          <p:nvPr>
            <p:ph type="title"/>
          </p:nvPr>
        </p:nvSpPr>
        <p:spPr>
          <a:xfrm>
            <a:off x="1204913" y="-228600"/>
            <a:ext cx="7939087" cy="1143000"/>
          </a:xfrm>
        </p:spPr>
        <p:txBody>
          <a:bodyPr/>
          <a:lstStyle/>
          <a:p>
            <a:r>
              <a:rPr lang="en-US" altLang="en-US" sz="2800"/>
              <a:t>Senior Leadership</a:t>
            </a:r>
          </a:p>
        </p:txBody>
      </p:sp>
      <p:sp>
        <p:nvSpPr>
          <p:cNvPr id="335881" name="Rectangle 10">
            <a:extLst>
              <a:ext uri="{FF2B5EF4-FFF2-40B4-BE49-F238E27FC236}">
                <a16:creationId xmlns:a16="http://schemas.microsoft.com/office/drawing/2014/main" id="{6D271730-CFF3-4474-A5F5-566C3EE7DE73}"/>
              </a:ext>
            </a:extLst>
          </p:cNvPr>
          <p:cNvSpPr>
            <a:spLocks noChangeArrowheads="1"/>
          </p:cNvSpPr>
          <p:nvPr/>
        </p:nvSpPr>
        <p:spPr bwMode="auto">
          <a:xfrm>
            <a:off x="2514600" y="2035175"/>
            <a:ext cx="2133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eaLnBrk="1" hangingPunct="1">
              <a:lnSpc>
                <a:spcPct val="110000"/>
              </a:lnSpc>
              <a:defRPr/>
            </a:pPr>
            <a:r>
              <a:rPr lang="en-US" sz="900" dirty="0">
                <a:solidFill>
                  <a:srgbClr val="FFFFFF"/>
                </a:solidFill>
                <a:latin typeface="Arial" charset="0"/>
                <a:ea typeface="ＭＳ Ｐゴシック" charset="0"/>
              </a:rPr>
              <a:t>Prof. Lewis Duncan, PhD </a:t>
            </a:r>
          </a:p>
          <a:p>
            <a:pPr algn="ctr" eaLnBrk="1" hangingPunct="1">
              <a:lnSpc>
                <a:spcPct val="110000"/>
              </a:lnSpc>
              <a:defRPr/>
            </a:pPr>
            <a:r>
              <a:rPr lang="en-US" sz="900" dirty="0">
                <a:solidFill>
                  <a:srgbClr val="FFFFFF"/>
                </a:solidFill>
                <a:latin typeface="Arial" charset="0"/>
                <a:ea typeface="ＭＳ Ｐゴシック" charset="0"/>
              </a:rPr>
              <a:t> Provost and </a:t>
            </a:r>
          </a:p>
          <a:p>
            <a:pPr algn="ctr" eaLnBrk="1" hangingPunct="1">
              <a:lnSpc>
                <a:spcPct val="110000"/>
              </a:lnSpc>
              <a:defRPr/>
            </a:pPr>
            <a:r>
              <a:rPr lang="en-US" sz="900" dirty="0">
                <a:solidFill>
                  <a:srgbClr val="FFFFFF"/>
                </a:solidFill>
                <a:latin typeface="Arial" charset="0"/>
                <a:ea typeface="ＭＳ Ｐゴシック" charset="0"/>
              </a:rPr>
              <a:t>Dean of Faculty </a:t>
            </a:r>
          </a:p>
        </p:txBody>
      </p:sp>
      <p:sp>
        <p:nvSpPr>
          <p:cNvPr id="335882" name="Rectangle 11">
            <a:extLst>
              <a:ext uri="{FF2B5EF4-FFF2-40B4-BE49-F238E27FC236}">
                <a16:creationId xmlns:a16="http://schemas.microsoft.com/office/drawing/2014/main" id="{5AD41309-AE8D-43FE-B6C8-88CE3B98AE70}"/>
              </a:ext>
            </a:extLst>
          </p:cNvPr>
          <p:cNvSpPr>
            <a:spLocks noChangeArrowheads="1"/>
          </p:cNvSpPr>
          <p:nvPr/>
        </p:nvSpPr>
        <p:spPr bwMode="auto">
          <a:xfrm>
            <a:off x="5197475" y="4287838"/>
            <a:ext cx="1450975"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eaLnBrk="1" hangingPunct="1">
              <a:lnSpc>
                <a:spcPct val="110000"/>
              </a:lnSpc>
              <a:defRPr/>
            </a:pPr>
            <a:r>
              <a:rPr lang="en-US" sz="900" dirty="0">
                <a:solidFill>
                  <a:srgbClr val="FFFFFF"/>
                </a:solidFill>
                <a:latin typeface="Arial" charset="0"/>
                <a:ea typeface="ＭＳ Ｐゴシック" charset="0"/>
              </a:rPr>
              <a:t>Prof. James Kelly </a:t>
            </a:r>
            <a:br>
              <a:rPr lang="en-US" sz="900" dirty="0">
                <a:solidFill>
                  <a:srgbClr val="FFFFFF"/>
                </a:solidFill>
                <a:latin typeface="Arial" charset="0"/>
                <a:ea typeface="ＭＳ Ｐゴシック" charset="0"/>
              </a:rPr>
            </a:br>
            <a:r>
              <a:rPr lang="en-US" sz="900" dirty="0">
                <a:solidFill>
                  <a:srgbClr val="FFFFFF"/>
                </a:solidFill>
                <a:latin typeface="Arial" charset="0"/>
                <a:ea typeface="ＭＳ Ｐゴシック" charset="0"/>
              </a:rPr>
              <a:t>Dean</a:t>
            </a:r>
            <a:br>
              <a:rPr lang="en-US" sz="900" dirty="0">
                <a:solidFill>
                  <a:srgbClr val="FFFFFF"/>
                </a:solidFill>
                <a:latin typeface="Arial" charset="0"/>
                <a:ea typeface="ＭＳ Ｐゴシック" charset="0"/>
              </a:rPr>
            </a:br>
            <a:r>
              <a:rPr lang="en-US" sz="900" dirty="0">
                <a:solidFill>
                  <a:srgbClr val="FFFFFF"/>
                </a:solidFill>
                <a:latin typeface="Arial" charset="0"/>
                <a:ea typeface="ＭＳ Ｐゴシック" charset="0"/>
              </a:rPr>
              <a:t>College of Maritime Operational and Warfare</a:t>
            </a:r>
          </a:p>
        </p:txBody>
      </p:sp>
      <p:sp>
        <p:nvSpPr>
          <p:cNvPr id="100363" name="TextBox 1">
            <a:extLst>
              <a:ext uri="{FF2B5EF4-FFF2-40B4-BE49-F238E27FC236}">
                <a16:creationId xmlns:a16="http://schemas.microsoft.com/office/drawing/2014/main" id="{00BE40B8-CF33-4FEF-96AF-F0223F7D26C0}"/>
              </a:ext>
            </a:extLst>
          </p:cNvPr>
          <p:cNvSpPr txBox="1">
            <a:spLocks noChangeArrowheads="1"/>
          </p:cNvSpPr>
          <p:nvPr/>
        </p:nvSpPr>
        <p:spPr bwMode="auto">
          <a:xfrm>
            <a:off x="2840038" y="4191000"/>
            <a:ext cx="8699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110000"/>
              </a:lnSpc>
              <a:spcBef>
                <a:spcPct val="0"/>
              </a:spcBef>
              <a:buFontTx/>
              <a:buNone/>
            </a:pPr>
            <a:r>
              <a:rPr lang="en-US" altLang="en-US" sz="900">
                <a:solidFill>
                  <a:srgbClr val="FFFFFF"/>
                </a:solidFill>
              </a:rPr>
              <a:t>Dr. Phil Haun</a:t>
            </a:r>
          </a:p>
          <a:p>
            <a:pPr algn="ctr" eaLnBrk="1" hangingPunct="1">
              <a:lnSpc>
                <a:spcPct val="110000"/>
              </a:lnSpc>
              <a:spcBef>
                <a:spcPct val="0"/>
              </a:spcBef>
              <a:buFontTx/>
              <a:buNone/>
            </a:pPr>
            <a:r>
              <a:rPr lang="en-US" altLang="en-US" sz="900">
                <a:solidFill>
                  <a:srgbClr val="FFFFFF"/>
                </a:solidFill>
              </a:rPr>
              <a:t>Dean </a:t>
            </a:r>
          </a:p>
          <a:p>
            <a:pPr algn="ctr" eaLnBrk="1" hangingPunct="1">
              <a:lnSpc>
                <a:spcPct val="110000"/>
              </a:lnSpc>
              <a:spcBef>
                <a:spcPct val="0"/>
              </a:spcBef>
              <a:buFontTx/>
              <a:buNone/>
            </a:pPr>
            <a:r>
              <a:rPr lang="en-US" altLang="en-US" sz="900">
                <a:solidFill>
                  <a:srgbClr val="FFFFFF"/>
                </a:solidFill>
              </a:rPr>
              <a:t>Academics</a:t>
            </a:r>
          </a:p>
        </p:txBody>
      </p:sp>
      <p:sp>
        <p:nvSpPr>
          <p:cNvPr id="100364" name="TextBox 2">
            <a:extLst>
              <a:ext uri="{FF2B5EF4-FFF2-40B4-BE49-F238E27FC236}">
                <a16:creationId xmlns:a16="http://schemas.microsoft.com/office/drawing/2014/main" id="{B6CB35DB-53BD-4304-BC34-1E1058666267}"/>
              </a:ext>
            </a:extLst>
          </p:cNvPr>
          <p:cNvSpPr txBox="1">
            <a:spLocks noChangeArrowheads="1"/>
          </p:cNvSpPr>
          <p:nvPr/>
        </p:nvSpPr>
        <p:spPr bwMode="auto">
          <a:xfrm>
            <a:off x="6648450" y="4244975"/>
            <a:ext cx="135255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110000"/>
              </a:lnSpc>
              <a:spcBef>
                <a:spcPct val="0"/>
              </a:spcBef>
              <a:buFontTx/>
              <a:buNone/>
            </a:pPr>
            <a:r>
              <a:rPr lang="en-US" altLang="en-US" sz="900">
                <a:solidFill>
                  <a:srgbClr val="FFFFFF"/>
                </a:solidFill>
              </a:rPr>
              <a:t>Prof. Tom Mangold </a:t>
            </a:r>
          </a:p>
          <a:p>
            <a:pPr algn="ctr" eaLnBrk="1" hangingPunct="1">
              <a:lnSpc>
                <a:spcPct val="110000"/>
              </a:lnSpc>
              <a:spcBef>
                <a:spcPct val="0"/>
              </a:spcBef>
              <a:buFontTx/>
              <a:buNone/>
            </a:pPr>
            <a:r>
              <a:rPr lang="en-US" altLang="en-US" sz="900">
                <a:solidFill>
                  <a:srgbClr val="FFFFFF"/>
                </a:solidFill>
              </a:rPr>
              <a:t>Dean</a:t>
            </a:r>
          </a:p>
          <a:p>
            <a:pPr algn="ctr" eaLnBrk="1" hangingPunct="1">
              <a:lnSpc>
                <a:spcPct val="110000"/>
              </a:lnSpc>
              <a:spcBef>
                <a:spcPct val="0"/>
              </a:spcBef>
              <a:buFontTx/>
              <a:buNone/>
            </a:pPr>
            <a:r>
              <a:rPr lang="en-US" altLang="en-US" sz="900">
                <a:solidFill>
                  <a:srgbClr val="FFFFFF"/>
                </a:solidFill>
              </a:rPr>
              <a:t>International Programs</a:t>
            </a:r>
          </a:p>
        </p:txBody>
      </p:sp>
      <p:sp>
        <p:nvSpPr>
          <p:cNvPr id="100365" name="TextBox 3">
            <a:extLst>
              <a:ext uri="{FF2B5EF4-FFF2-40B4-BE49-F238E27FC236}">
                <a16:creationId xmlns:a16="http://schemas.microsoft.com/office/drawing/2014/main" id="{443F9E49-F821-479E-ADCE-F7B66C34E0F4}"/>
              </a:ext>
            </a:extLst>
          </p:cNvPr>
          <p:cNvSpPr txBox="1">
            <a:spLocks noChangeArrowheads="1"/>
          </p:cNvSpPr>
          <p:nvPr/>
        </p:nvSpPr>
        <p:spPr bwMode="auto">
          <a:xfrm>
            <a:off x="4700588" y="6324600"/>
            <a:ext cx="1319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110000"/>
              </a:lnSpc>
              <a:spcBef>
                <a:spcPct val="0"/>
              </a:spcBef>
              <a:buFontTx/>
              <a:buNone/>
            </a:pPr>
            <a:r>
              <a:rPr lang="en-US" altLang="en-US" sz="900">
                <a:solidFill>
                  <a:srgbClr val="FFFFFF"/>
                </a:solidFill>
              </a:rPr>
              <a:t>Captain Patrick Keyes</a:t>
            </a:r>
          </a:p>
          <a:p>
            <a:pPr algn="ctr" eaLnBrk="1" hangingPunct="1">
              <a:lnSpc>
                <a:spcPct val="110000"/>
              </a:lnSpc>
              <a:spcBef>
                <a:spcPct val="0"/>
              </a:spcBef>
              <a:buFontTx/>
              <a:buNone/>
            </a:pPr>
            <a:r>
              <a:rPr lang="en-US" altLang="en-US" sz="900">
                <a:solidFill>
                  <a:srgbClr val="FFFFFF"/>
                </a:solidFill>
              </a:rPr>
              <a:t>Dean of Students</a:t>
            </a:r>
          </a:p>
        </p:txBody>
      </p:sp>
      <p:sp>
        <p:nvSpPr>
          <p:cNvPr id="100366" name="TextBox 4">
            <a:extLst>
              <a:ext uri="{FF2B5EF4-FFF2-40B4-BE49-F238E27FC236}">
                <a16:creationId xmlns:a16="http://schemas.microsoft.com/office/drawing/2014/main" id="{1588E13E-C3CF-48EF-ADED-30908FD88C15}"/>
              </a:ext>
            </a:extLst>
          </p:cNvPr>
          <p:cNvSpPr txBox="1">
            <a:spLocks noChangeArrowheads="1"/>
          </p:cNvSpPr>
          <p:nvPr/>
        </p:nvSpPr>
        <p:spPr bwMode="auto">
          <a:xfrm>
            <a:off x="7239000" y="6310313"/>
            <a:ext cx="15240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110000"/>
              </a:lnSpc>
              <a:spcBef>
                <a:spcPct val="0"/>
              </a:spcBef>
              <a:buFontTx/>
              <a:buNone/>
            </a:pPr>
            <a:r>
              <a:rPr lang="en-US" altLang="en-US" sz="900">
                <a:solidFill>
                  <a:srgbClr val="FFFFFF"/>
                </a:solidFill>
              </a:rPr>
              <a:t>CMDCM Richard Curtis</a:t>
            </a:r>
          </a:p>
          <a:p>
            <a:pPr algn="ctr" eaLnBrk="1" hangingPunct="1">
              <a:lnSpc>
                <a:spcPct val="110000"/>
              </a:lnSpc>
              <a:spcBef>
                <a:spcPct val="0"/>
              </a:spcBef>
              <a:buFontTx/>
              <a:buNone/>
            </a:pPr>
            <a:r>
              <a:rPr lang="en-US" altLang="en-US" sz="900">
                <a:solidFill>
                  <a:srgbClr val="FFFFFF"/>
                </a:solidFill>
              </a:rPr>
              <a:t>Director </a:t>
            </a:r>
          </a:p>
          <a:p>
            <a:pPr algn="ctr" eaLnBrk="1" hangingPunct="1">
              <a:lnSpc>
                <a:spcPct val="110000"/>
              </a:lnSpc>
              <a:spcBef>
                <a:spcPct val="0"/>
              </a:spcBef>
              <a:buFontTx/>
              <a:buNone/>
            </a:pPr>
            <a:r>
              <a:rPr lang="en-US" altLang="en-US" sz="900">
                <a:solidFill>
                  <a:srgbClr val="FFFFFF"/>
                </a:solidFill>
              </a:rPr>
              <a:t>Senior Enlisted Academy </a:t>
            </a:r>
          </a:p>
        </p:txBody>
      </p:sp>
      <p:sp>
        <p:nvSpPr>
          <p:cNvPr id="100367" name="AutoShape 26" descr="https://cmsweb.usnwc.edu/empower/fusebox.cfm?fuseaction=WEBCOQ05IMAGE&amp;id=%27%28%20%3FYZ81J%29P%20%20%0A&amp;id2=%22574%20%0A">
            <a:extLst>
              <a:ext uri="{FF2B5EF4-FFF2-40B4-BE49-F238E27FC236}">
                <a16:creationId xmlns:a16="http://schemas.microsoft.com/office/drawing/2014/main" id="{C7463719-041E-40CE-83D4-ADDB6E4F445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solidFill>
                <a:srgbClr val="FFFFFF"/>
              </a:solidFill>
            </a:endParaRPr>
          </a:p>
        </p:txBody>
      </p:sp>
      <p:sp>
        <p:nvSpPr>
          <p:cNvPr id="100368" name="AutoShape 29" descr="https://cmsweb.usnwc.edu/empower/fusebox.cfm?fuseaction=WEBCOQ05IMAGE&amp;id=%27%28%20%3F%5B%5BX9L%29%40%20%20%0A&amp;id2=%22574%20%0A">
            <a:extLst>
              <a:ext uri="{FF2B5EF4-FFF2-40B4-BE49-F238E27FC236}">
                <a16:creationId xmlns:a16="http://schemas.microsoft.com/office/drawing/2014/main" id="{A23B5F92-EF23-4F31-9436-4A862571B84E}"/>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solidFill>
                <a:srgbClr val="FFFFFF"/>
              </a:solidFill>
            </a:endParaRPr>
          </a:p>
        </p:txBody>
      </p:sp>
      <p:sp>
        <p:nvSpPr>
          <p:cNvPr id="100369" name="AutoShape 31" descr="https://cmsweb.usnwc.edu/empower/fusebox.cfm?fuseaction=WEBCOQ05IMAGE&amp;id=%27%28%20%3F%5B%5BX9L%29%40%20%20%0A&amp;id2=%22574%20%0A">
            <a:extLst>
              <a:ext uri="{FF2B5EF4-FFF2-40B4-BE49-F238E27FC236}">
                <a16:creationId xmlns:a16="http://schemas.microsoft.com/office/drawing/2014/main" id="{FEC000C2-84BF-48A8-A157-7259363F270E}"/>
              </a:ext>
            </a:extLst>
          </p:cNvPr>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solidFill>
                <a:srgbClr val="FFFFFF"/>
              </a:solidFill>
            </a:endParaRPr>
          </a:p>
        </p:txBody>
      </p:sp>
      <p:sp>
        <p:nvSpPr>
          <p:cNvPr id="100370" name="AutoShape 35" descr="data:image/jpeg;base64,/9j/4AAQSkZJRgABAQAAAQABAAD/2wCEAAkGBwgHBgkIBwgKCgkLDRYPDQwMDRsUFRAWIB0iIiAdHx8kKDQsJCYxJx8fLT0tMTU3Ojo6Iys/RD84QzQ5OjcBCgoKDQwNGg8PGjclHyU3Nzc3Nzc3Nzc3Nzc3Nzc3Nzc3Nzc3Nzc3Nzc3Nzc3Nzc3Nzc3Nzc3Nzc3Nzc3Nzc3N//AABEIAGMARgMBIgACEQEDEQH/xAAbAAABBQEBAAAAAAAAAAAAAAAFAAEDBAYHAv/EADkQAAIBAwMCAwYEAwgDAAAAAAECAwAEEQUSIQYxE0FhIjJRcYGRByNCUhQVoTNicrGywdHwFoKS/8QAGgEAAwEBAQEAAAAAAAAAAAAAAgMEAQAFBv/EACQRAAMBAAEEAQQDAAAAAAAAAAABAhEDBBIhMYEyQcHRImFi/9oADAMBAAIRAxEAPwDnCG+Oo3D6pA8Ut3NLJ7Qxlwx34B8skj6H4GiMIwSO47VL1v1lp+vazp97/LA72tsiM4nYBtyAlcD9jM2PjzkGpo7XMYaNldSMhgeCPjTDCwQiQbcZNRRW6tk9lUc54FTf2dhNcsMiKNmx8hmpOmdJOqwpqGqkmNifBgUkLjtlgO+f8qDktQvIfFxu3iKMklksm03MW7yAalKQwyNpU9iO1bZtD017co9lBsxjHhisFrmnN03qCyQEtps5908+GfMfbkfWkxz9zxj+TpnK09Jbg5ODn5VMLJpCqIPeOBRSK0Co2Ac4xVnToPDuQzjPkB8/P/vrVPa2sXsjqlPlhnTrLwbZbWzjZxD7L7FJwcA8+vOfrSrz0jdzHVtXS0UuNyySAcjLZAP/AMqn9aVLiImcSRluqetmI6p6U0606asb7TLm0uLy58LxTDdL4aKq7HZAcZUyY3MeB6DNah9AtdJsLGWxuYZ4LsGTw45VkWE4GVVgTvXcJMN28vnzOTSNWn0ODUnjL6ZBCxjmJ9lMykFf8W45x8DntVuystbOm2etw7WsdNjd0mLYWPEvMZ/vMzjA8w/ocN+Qzfz2Bu7O4h2/2sTL9xV3pp4jpliGwAbdCFJx+kVc0m4hv7aG6tsGGdA6/XyPr5UKudME1myjZmFNhXw1bGPhu7VP1c5hT0n3w0DyRqo3MoGecngCst1VbJquizLYyJKyyLsZTkZJ29/hgmpTpgbRo0lcl0IZnXlWA528eXlnGaIW0cCWcTxz+L4igZaTdwMCofT0vpasZU2hSI4+T2zVaSZUjaYklVG857jAyftwfqasSSRLcXUO4u0USs5/bvJA/wBJP1quvmSNpJ5Pr8f616/A3VV/WL8nz3VfxxFTpC9lsr+3itZUZjYMZSSeX8QMcEjn3sfQUqGateXAu/GWYRRRboY1xknJG4/LK4HypqmrkhNpFkcN1KbB8nW8kvRkegyWNm6+MwdRCUVYwFKEbSPb3bjn05znmGy61vrfpebRJIrWeBpECxyWybPCw24Hbg53bG3d8jOatWD6BD+H91NNtu9Sjdo4A8ZXwHmUAgc+1gIxB8j271iDmn9yQBu+gOrLPR7W5s9XlZbdfzYCFLHd+pePj3HlweeRWjsNdstfF1JaGWJN21kkwCcjvgE9+a4/3rXfhvsn6gGmSXH8Ob5PDhkPuiUcpn0PK/NhSubeScG8NKL03scI58QIrfpVMsPQnj/aq97dpo1jc3BXxWT84qPZDdvtz/01Jdtq+n6gthNYjxie57t8h+r6UP8AxGD6FoCW18R/NdVIJiHHgQKQTn1YgD5BqkmG6RbycqUFLpC9/mt3r97ITmcxvs/avt4H0GB9KJX/AIqW0piJMkalgqkjePn8e9cqhuJrZ99vNJE+MZjcqf6UUs+pNQgkUzOLlQNuJRzj5jnuB3z2qxNpX/r9YeXUd1y/WBiQQ3zmYGRSe67g32p6GT6xDKmYIzC7OXkB5GfQj/gd6VBMSljKHdt6mAexxTkV4Y0/cUxvRQ4FTWsskF1DNC5SSORWRx+kg5B+9QK3PNe+/FYcdK6w/Eq71HXtL1HTLqaBdPQMIlGFaXALFufaBOV9AM/qrJ9cdQSdT9SXOqPkK4VY1P6FA9375oJK4YcDGfIeVeK44Yj40+K1mj9K211YJJqV3e2lzMfyok0+SUAeR4GG3c8ZGMDPfgBqdhLp9y8brKYtxEcskLR+JjuQGrNTNctLWUd2KVMSBT1phHSU4NSQQyTybI0ZiBk7RnA8zTTAbgRjkeVcbnjTyRzkUs0g1N3NcYOvxohozWI1BDqe/wDhxknb5nyB9M96HZp1ySAByeBXHHQT1JpMRe4gkkbZIPDLsPGUDGNowBt4xz6epoB1b1ANa/hVV3YQB/eUDltvw9FGfXNDrrSv4exjuGuIzIxIMS9xjg857jjy+WaoRRPLv2DOxS7fId6GZmfQdXVeBlHnSpZxSogDvzw6V0j05410gjtox7MK8lieB/ickdz8DyFHHNL+9vuub+W10jQbRWCGRpMKJEQHJZ5DgAf8+dV+r+qZtfsLKC5t3ge3dmID7kfIAHyIx/U176J1+x0zSOo7C5Phz6laLFBKQSoxklTgcbs4qXp+Fpd9/UOu9eL0RN0FqMiIbG8sL1ycMLd2Kr/7FQrfQmimn/hjczbRealBC3dliQyEfDnIrT6Hf6bd6LaCwkUwIqo8Uk3h4kwMhse03+R9aJw3HhttjVxHzuMcYiQfVsZ+lE+SiieDjzfZhtS/DOWCI/weoCeYc7Xj2gj7mgSdF60H2rHEbnP5dtv/ADJcfsHZj/dzn0rrzXiBeXPHkT2oZf3loNQ0uQMBdR30DIFPIXxF3H5YyfpQzy33YZfBGajE9L/+OarcJp3U8l/Zz7yqujIsJOezexuTnjvj5Vrde/DPTLWylTSpJYZZPZjkkfI3ZGEfP6ScDIxgkZ3A8c762uLO96l1C6sCPCmuJG4HHvHB+oxXWdN1sXPQdvLf3AE0lj4eZGALNhlHJ8zgHPrQdU+Tjc1D+BHH21qZxm90S+s7CG+lhxBLI0XHvI6kgqw8jwfn96VT9XX8N/1HqFxaNut3nZkI7NwAWA9cZpVXLeeRWFLUvci+tLT1U2l8xAJWIYPw5pUq2PRt/US2+YvAmiLRyowKuhIYH0Ir3qOoX0z7pr25c/FpmP8AvSpVn3CbxEI1TUEjCrfXIHw8VqrTySTTB5ZHdv3MxJpUqNJAa8ID3NE441ktUaQFmAGCxzinpUuzZ9g2YBZXA4AYgUqVKjQJ/9k=">
            <a:extLst>
              <a:ext uri="{FF2B5EF4-FFF2-40B4-BE49-F238E27FC236}">
                <a16:creationId xmlns:a16="http://schemas.microsoft.com/office/drawing/2014/main" id="{EB2BD352-D06B-4F60-BC1E-19213DEFF537}"/>
              </a:ext>
            </a:extLst>
          </p:cNvPr>
          <p:cNvSpPr>
            <a:spLocks noChangeAspect="1" noChangeArrowheads="1"/>
          </p:cNvSpPr>
          <p:nvPr/>
        </p:nvSpPr>
        <p:spPr bwMode="auto">
          <a:xfrm>
            <a:off x="63500" y="-442913"/>
            <a:ext cx="6096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solidFill>
                <a:srgbClr val="FFFFFF"/>
              </a:solidFill>
            </a:endParaRPr>
          </a:p>
        </p:txBody>
      </p:sp>
      <p:pic>
        <p:nvPicPr>
          <p:cNvPr id="100371" name="Picture 1">
            <a:extLst>
              <a:ext uri="{FF2B5EF4-FFF2-40B4-BE49-F238E27FC236}">
                <a16:creationId xmlns:a16="http://schemas.microsoft.com/office/drawing/2014/main" id="{1FF04748-E5B4-466B-AEFA-321B51C962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51638" y="2819400"/>
            <a:ext cx="10969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72" name="Slide Number Placeholder 2">
            <a:extLst>
              <a:ext uri="{FF2B5EF4-FFF2-40B4-BE49-F238E27FC236}">
                <a16:creationId xmlns:a16="http://schemas.microsoft.com/office/drawing/2014/main" id="{8F8FD0D0-0FF9-46B4-84E6-4CE476FAE3F8}"/>
              </a:ext>
            </a:extLst>
          </p:cNvPr>
          <p:cNvSpPr>
            <a:spLocks noGrp="1"/>
          </p:cNvSpPr>
          <p:nvPr>
            <p:ph type="sldNum" sz="quarter" idx="10"/>
          </p:nvPr>
        </p:nvSpPr>
        <p:spPr>
          <a:xfrm>
            <a:off x="-838200" y="6324600"/>
            <a:ext cx="16684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3D812BDE-5E8D-4694-9B7B-9F5C88779A47}" type="slidenum">
              <a:rPr lang="en-US" altLang="en-US" sz="1400" smtClean="0">
                <a:solidFill>
                  <a:srgbClr val="FFFFFF"/>
                </a:solidFill>
              </a:rPr>
              <a:pPr>
                <a:spcBef>
                  <a:spcPct val="0"/>
                </a:spcBef>
                <a:buFontTx/>
                <a:buNone/>
              </a:pPr>
              <a:t>3</a:t>
            </a:fld>
            <a:endParaRPr lang="en-US" altLang="en-US" sz="1400">
              <a:solidFill>
                <a:srgbClr val="FFFFFF"/>
              </a:solidFill>
            </a:endParaRPr>
          </a:p>
        </p:txBody>
      </p:sp>
      <p:pic>
        <p:nvPicPr>
          <p:cNvPr id="100373" name="Picture 7" descr="NWC_Seal_Color.png">
            <a:extLst>
              <a:ext uri="{FF2B5EF4-FFF2-40B4-BE49-F238E27FC236}">
                <a16:creationId xmlns:a16="http://schemas.microsoft.com/office/drawing/2014/main" id="{1267BFB6-4815-488E-AE90-FADC0F4B38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39725"/>
            <a:ext cx="76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4" name="Picture 28" descr="Duncan image">
            <a:extLst>
              <a:ext uri="{FF2B5EF4-FFF2-40B4-BE49-F238E27FC236}">
                <a16:creationId xmlns:a16="http://schemas.microsoft.com/office/drawing/2014/main" id="{CB4310C2-D825-43D4-BA0F-9F952E7FB1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7988" y="685800"/>
            <a:ext cx="126682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5" name="Picture 31">
            <a:extLst>
              <a:ext uri="{FF2B5EF4-FFF2-40B4-BE49-F238E27FC236}">
                <a16:creationId xmlns:a16="http://schemas.microsoft.com/office/drawing/2014/main" id="{8005C00D-7CF7-4FB6-806D-7EB54E802F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927" t="3883" r="5556" b="2878"/>
          <a:stretch>
            <a:fillRect/>
          </a:stretch>
        </p:blipFill>
        <p:spPr bwMode="auto">
          <a:xfrm>
            <a:off x="4105275" y="2819400"/>
            <a:ext cx="100012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76" name="Picture 32" descr="\\data1.nwc.navy.mil\Jennifer.Perez$\Downloads\CMDCM CURTIS BIO PICTURE SEP14.jpg">
            <a:extLst>
              <a:ext uri="{FF2B5EF4-FFF2-40B4-BE49-F238E27FC236}">
                <a16:creationId xmlns:a16="http://schemas.microsoft.com/office/drawing/2014/main" id="{26AFB680-DD14-491E-A797-724508CE90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5688" y="4953000"/>
            <a:ext cx="11287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77" name="TextBox 3">
            <a:extLst>
              <a:ext uri="{FF2B5EF4-FFF2-40B4-BE49-F238E27FC236}">
                <a16:creationId xmlns:a16="http://schemas.microsoft.com/office/drawing/2014/main" id="{79A912B8-7A3F-4B65-AEA9-CF98DCB46DD5}"/>
              </a:ext>
            </a:extLst>
          </p:cNvPr>
          <p:cNvSpPr txBox="1">
            <a:spLocks noChangeArrowheads="1"/>
          </p:cNvSpPr>
          <p:nvPr/>
        </p:nvSpPr>
        <p:spPr bwMode="auto">
          <a:xfrm>
            <a:off x="6019800" y="6324600"/>
            <a:ext cx="1235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110000"/>
              </a:lnSpc>
              <a:spcBef>
                <a:spcPct val="0"/>
              </a:spcBef>
              <a:buFontTx/>
              <a:buNone/>
            </a:pPr>
            <a:r>
              <a:rPr lang="en-US" altLang="en-US" sz="900">
                <a:solidFill>
                  <a:srgbClr val="FFFFFF"/>
                </a:solidFill>
              </a:rPr>
              <a:t>Captain Peter Mantz</a:t>
            </a:r>
          </a:p>
          <a:p>
            <a:pPr algn="ctr" eaLnBrk="1" hangingPunct="1">
              <a:lnSpc>
                <a:spcPct val="110000"/>
              </a:lnSpc>
              <a:spcBef>
                <a:spcPct val="0"/>
              </a:spcBef>
              <a:buFontTx/>
              <a:buNone/>
            </a:pPr>
            <a:r>
              <a:rPr lang="en-US" altLang="en-US" sz="900">
                <a:solidFill>
                  <a:srgbClr val="FFFFFF"/>
                </a:solidFill>
              </a:rPr>
              <a:t>CO, NLEC</a:t>
            </a:r>
          </a:p>
        </p:txBody>
      </p:sp>
      <p:pic>
        <p:nvPicPr>
          <p:cNvPr id="100378" name="Picture 30" descr="\\data1.nwc.navy.mil\Jean.Carrillo$\Downloads\haun photo.jpg">
            <a:extLst>
              <a:ext uri="{FF2B5EF4-FFF2-40B4-BE49-F238E27FC236}">
                <a16:creationId xmlns:a16="http://schemas.microsoft.com/office/drawing/2014/main" id="{566E441F-2D13-4E62-868B-2570F2F70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3675" y="2819400"/>
            <a:ext cx="1152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9" name="Picture 31" descr="Image">
            <a:extLst>
              <a:ext uri="{FF2B5EF4-FFF2-40B4-BE49-F238E27FC236}">
                <a16:creationId xmlns:a16="http://schemas.microsoft.com/office/drawing/2014/main" id="{AB3F01B9-23CB-42C4-8089-D0A62A2A2A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4953000"/>
            <a:ext cx="9144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0" name="Picture 30" descr="\\data1.nwc.navy.mil\hickeyj$\Downloads\Keyes pic 2.JPG">
            <a:extLst>
              <a:ext uri="{FF2B5EF4-FFF2-40B4-BE49-F238E27FC236}">
                <a16:creationId xmlns:a16="http://schemas.microsoft.com/office/drawing/2014/main" id="{01231B06-D985-4491-8134-E26A2BDE08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3300" y="4930775"/>
            <a:ext cx="10414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1" name="Picture 2" descr="\\data1\hickeyj$\msdata\Desktop\Harley.jpg">
            <a:extLst>
              <a:ext uri="{FF2B5EF4-FFF2-40B4-BE49-F238E27FC236}">
                <a16:creationId xmlns:a16="http://schemas.microsoft.com/office/drawing/2014/main" id="{837CB24B-28DD-48AE-8A6B-B8B6AEC866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8200" y="685800"/>
            <a:ext cx="125095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82" name="AutoShape 4" descr="Displaying Graham-2_PRINT.JPG">
            <a:extLst>
              <a:ext uri="{FF2B5EF4-FFF2-40B4-BE49-F238E27FC236}">
                <a16:creationId xmlns:a16="http://schemas.microsoft.com/office/drawing/2014/main" id="{D40C96D3-1BB3-4251-B403-674D90E72AAF}"/>
              </a:ext>
            </a:extLst>
          </p:cNvPr>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sp>
        <p:nvSpPr>
          <p:cNvPr id="100383" name="AutoShape 6" descr="Displaying Graham-2_PRINT.JPG">
            <a:extLst>
              <a:ext uri="{FF2B5EF4-FFF2-40B4-BE49-F238E27FC236}">
                <a16:creationId xmlns:a16="http://schemas.microsoft.com/office/drawing/2014/main" id="{6B668D39-7CB3-4CFE-BA23-39E92F8D6269}"/>
              </a:ext>
            </a:extLst>
          </p:cNvPr>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pic>
        <p:nvPicPr>
          <p:cNvPr id="100384" name="Picture 7" descr="\\data1.nwc.navy.mil\hickeyj$\Downloads\Graham-2_PRINT.JPG">
            <a:extLst>
              <a:ext uri="{FF2B5EF4-FFF2-40B4-BE49-F238E27FC236}">
                <a16:creationId xmlns:a16="http://schemas.microsoft.com/office/drawing/2014/main" id="{4BBDA930-C60F-44D7-BF31-3C3DB593629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21450" y="693738"/>
            <a:ext cx="117475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85" name="TextBox 1">
            <a:extLst>
              <a:ext uri="{FF2B5EF4-FFF2-40B4-BE49-F238E27FC236}">
                <a16:creationId xmlns:a16="http://schemas.microsoft.com/office/drawing/2014/main" id="{81742420-ED19-4D48-81B1-6D20879160E2}"/>
              </a:ext>
            </a:extLst>
          </p:cNvPr>
          <p:cNvSpPr txBox="1">
            <a:spLocks noChangeArrowheads="1"/>
          </p:cNvSpPr>
          <p:nvPr/>
        </p:nvSpPr>
        <p:spPr bwMode="auto">
          <a:xfrm>
            <a:off x="3119438" y="6232525"/>
            <a:ext cx="1730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110000"/>
              </a:lnSpc>
              <a:spcBef>
                <a:spcPct val="0"/>
              </a:spcBef>
              <a:buFontTx/>
              <a:buNone/>
            </a:pPr>
            <a:r>
              <a:rPr lang="en-US" altLang="en-US" sz="900">
                <a:solidFill>
                  <a:srgbClr val="FFFFFF"/>
                </a:solidFill>
              </a:rPr>
              <a:t>Prof. Walt Wildemann</a:t>
            </a:r>
          </a:p>
          <a:p>
            <a:pPr algn="ctr" eaLnBrk="1" hangingPunct="1">
              <a:lnSpc>
                <a:spcPct val="110000"/>
              </a:lnSpc>
              <a:spcBef>
                <a:spcPct val="0"/>
              </a:spcBef>
              <a:buFontTx/>
              <a:buNone/>
            </a:pPr>
            <a:r>
              <a:rPr lang="en-US" altLang="en-US" sz="900">
                <a:solidFill>
                  <a:srgbClr val="FFFFFF"/>
                </a:solidFill>
              </a:rPr>
              <a:t>Dean </a:t>
            </a:r>
          </a:p>
          <a:p>
            <a:pPr algn="ctr" eaLnBrk="1" hangingPunct="1">
              <a:lnSpc>
                <a:spcPct val="110000"/>
              </a:lnSpc>
              <a:spcBef>
                <a:spcPct val="0"/>
              </a:spcBef>
              <a:buFontTx/>
              <a:buNone/>
            </a:pPr>
            <a:r>
              <a:rPr lang="en-US" altLang="en-US" sz="900">
                <a:solidFill>
                  <a:srgbClr val="FFFFFF"/>
                </a:solidFill>
              </a:rPr>
              <a:t>College of Distance Education</a:t>
            </a:r>
          </a:p>
        </p:txBody>
      </p:sp>
      <p:sp>
        <p:nvSpPr>
          <p:cNvPr id="100386" name="TextBox 1">
            <a:extLst>
              <a:ext uri="{FF2B5EF4-FFF2-40B4-BE49-F238E27FC236}">
                <a16:creationId xmlns:a16="http://schemas.microsoft.com/office/drawing/2014/main" id="{B1FFABED-B944-4DE8-8F05-C7B1A53ECDB5}"/>
              </a:ext>
            </a:extLst>
          </p:cNvPr>
          <p:cNvSpPr txBox="1">
            <a:spLocks noChangeArrowheads="1"/>
          </p:cNvSpPr>
          <p:nvPr/>
        </p:nvSpPr>
        <p:spPr bwMode="auto">
          <a:xfrm>
            <a:off x="1828800" y="6232525"/>
            <a:ext cx="13255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110000"/>
              </a:lnSpc>
              <a:spcBef>
                <a:spcPct val="0"/>
              </a:spcBef>
              <a:buFontTx/>
              <a:buNone/>
            </a:pPr>
            <a:r>
              <a:rPr lang="en-US" altLang="en-US" sz="900">
                <a:solidFill>
                  <a:srgbClr val="FFFFFF"/>
                </a:solidFill>
              </a:rPr>
              <a:t>Prof. Margaret Klein</a:t>
            </a:r>
          </a:p>
          <a:p>
            <a:pPr algn="ctr" eaLnBrk="1" hangingPunct="1">
              <a:lnSpc>
                <a:spcPct val="110000"/>
              </a:lnSpc>
              <a:spcBef>
                <a:spcPct val="0"/>
              </a:spcBef>
              <a:buFontTx/>
              <a:buNone/>
            </a:pPr>
            <a:r>
              <a:rPr lang="en-US" altLang="en-US" sz="900">
                <a:solidFill>
                  <a:srgbClr val="FFFFFF"/>
                </a:solidFill>
              </a:rPr>
              <a:t>Dean </a:t>
            </a:r>
          </a:p>
          <a:p>
            <a:pPr algn="ctr" eaLnBrk="1" hangingPunct="1">
              <a:lnSpc>
                <a:spcPct val="110000"/>
              </a:lnSpc>
              <a:spcBef>
                <a:spcPct val="0"/>
              </a:spcBef>
              <a:buFontTx/>
              <a:buNone/>
            </a:pPr>
            <a:r>
              <a:rPr lang="en-US" altLang="en-US" sz="900">
                <a:solidFill>
                  <a:srgbClr val="FFFFFF"/>
                </a:solidFill>
              </a:rPr>
              <a:t>Leadership and Ethics</a:t>
            </a:r>
          </a:p>
        </p:txBody>
      </p:sp>
      <p:pic>
        <p:nvPicPr>
          <p:cNvPr id="100387" name="Picture 1">
            <a:extLst>
              <a:ext uri="{FF2B5EF4-FFF2-40B4-BE49-F238E27FC236}">
                <a16:creationId xmlns:a16="http://schemas.microsoft.com/office/drawing/2014/main" id="{3DB3E321-E369-452C-9405-7F6225D9908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854575"/>
            <a:ext cx="1103313"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88" name="AutoShape 38" descr="https://cmsweb.usnwc.edu/empower/fusebox.cfm?fuseaction=WEBCOQ05IMAGE&amp;id=C2428706D0AE305212D1BB5E8CFE0203&amp;id2=4009131DC78BE409FAD83CEECF4E3641">
            <a:extLst>
              <a:ext uri="{FF2B5EF4-FFF2-40B4-BE49-F238E27FC236}">
                <a16:creationId xmlns:a16="http://schemas.microsoft.com/office/drawing/2014/main" id="{C0B7096F-7B80-432B-84F2-C35095035FA7}"/>
              </a:ext>
            </a:extLst>
          </p:cNvPr>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p>
        </p:txBody>
      </p:sp>
      <p:pic>
        <p:nvPicPr>
          <p:cNvPr id="100389" name="Picture 2">
            <a:extLst>
              <a:ext uri="{FF2B5EF4-FFF2-40B4-BE49-F238E27FC236}">
                <a16:creationId xmlns:a16="http://schemas.microsoft.com/office/drawing/2014/main" id="{F00C34CC-38E8-42A9-9075-1223222942D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416300" y="4902200"/>
            <a:ext cx="1077913"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8" name="Slide Number Placeholder 2">
            <a:extLst>
              <a:ext uri="{FF2B5EF4-FFF2-40B4-BE49-F238E27FC236}">
                <a16:creationId xmlns:a16="http://schemas.microsoft.com/office/drawing/2014/main" id="{BFE3DC90-BE47-460B-9BEB-4E3F20322D2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9A4DE2C-0F70-4B9A-B9BD-DD29D071C1A9}" type="slidenum">
              <a:rPr lang="en-US" altLang="en-US" sz="1400" smtClean="0">
                <a:solidFill>
                  <a:srgbClr val="FFFFFF"/>
                </a:solidFill>
              </a:rPr>
              <a:pPr>
                <a:spcBef>
                  <a:spcPct val="0"/>
                </a:spcBef>
                <a:buFontTx/>
                <a:buNone/>
              </a:pPr>
              <a:t>30</a:t>
            </a:fld>
            <a:endParaRPr lang="en-US" altLang="en-US" sz="1400">
              <a:solidFill>
                <a:srgbClr val="FFFFFF"/>
              </a:solidFill>
            </a:endParaRPr>
          </a:p>
        </p:txBody>
      </p:sp>
      <p:sp>
        <p:nvSpPr>
          <p:cNvPr id="5" name="TextBox 4">
            <a:extLst>
              <a:ext uri="{FF2B5EF4-FFF2-40B4-BE49-F238E27FC236}">
                <a16:creationId xmlns:a16="http://schemas.microsoft.com/office/drawing/2014/main" id="{3D9E6AF8-F660-4B4B-AF81-4081C95C632B}"/>
              </a:ext>
            </a:extLst>
          </p:cNvPr>
          <p:cNvSpPr txBox="1"/>
          <p:nvPr/>
        </p:nvSpPr>
        <p:spPr>
          <a:xfrm>
            <a:off x="1811338" y="228600"/>
            <a:ext cx="6516687" cy="8001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algn="ctr" eaLnBrk="1" fontAlgn="auto" latinLnBrk="1">
              <a:spcBef>
                <a:spcPts val="0"/>
              </a:spcBef>
              <a:spcAft>
                <a:spcPts val="0"/>
              </a:spcAft>
              <a:defRPr/>
            </a:pPr>
            <a:r>
              <a:rPr lang="en-US" sz="2800" dirty="0">
                <a:ea typeface="Calibri"/>
                <a:cs typeface="Arial" panose="020B0604020202020204" pitchFamily="34" charset="0"/>
                <a:sym typeface="Calibri"/>
              </a:rPr>
              <a:t>College of Maritime Operational Warfare</a:t>
            </a:r>
          </a:p>
          <a:p>
            <a:pPr algn="ctr" eaLnBrk="1" fontAlgn="auto" latinLnBrk="1">
              <a:spcBef>
                <a:spcPts val="0"/>
              </a:spcBef>
              <a:spcAft>
                <a:spcPts val="0"/>
              </a:spcAft>
              <a:defRPr/>
            </a:pPr>
            <a:endParaRPr lang="en-US" sz="1800" dirty="0">
              <a:ea typeface="Calibri"/>
              <a:cs typeface="Arial" panose="020B0604020202020204" pitchFamily="34" charset="0"/>
              <a:sym typeface="Calibri"/>
            </a:endParaRPr>
          </a:p>
        </p:txBody>
      </p:sp>
      <p:sp>
        <p:nvSpPr>
          <p:cNvPr id="7" name="TextBox 6">
            <a:extLst>
              <a:ext uri="{FF2B5EF4-FFF2-40B4-BE49-F238E27FC236}">
                <a16:creationId xmlns:a16="http://schemas.microsoft.com/office/drawing/2014/main" id="{9FE00B02-227F-4EF9-9AF9-9F250ABBAB37}"/>
              </a:ext>
            </a:extLst>
          </p:cNvPr>
          <p:cNvSpPr txBox="1"/>
          <p:nvPr/>
        </p:nvSpPr>
        <p:spPr>
          <a:xfrm>
            <a:off x="1295400" y="1828800"/>
            <a:ext cx="7696200" cy="42545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marL="342900" indent="-342900" eaLnBrk="1" fontAlgn="auto" latinLnBrk="1">
              <a:spcBef>
                <a:spcPts val="0"/>
              </a:spcBef>
              <a:spcAft>
                <a:spcPts val="6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Assist &amp; Assess Team (AAT) </a:t>
            </a:r>
            <a:r>
              <a:rPr lang="en-US" sz="1900" dirty="0">
                <a:ea typeface="Calibri"/>
                <a:cs typeface="Arial" panose="020B0604020202020204" pitchFamily="34" charset="0"/>
                <a:sym typeface="Calibri"/>
              </a:rPr>
              <a:t>– works with Fleet Commanders and  staffs at all the MOCs and CTFs. Includes Tailored Assist Visits         (TAVS) for active duty, Reserves, and Int’l officers</a:t>
            </a:r>
          </a:p>
          <a:p>
            <a:pPr marL="800100" lvl="1" indent="-342900" eaLnBrk="1" fontAlgn="auto" latinLnBrk="1">
              <a:spcBef>
                <a:spcPts val="0"/>
              </a:spcBef>
              <a:spcAft>
                <a:spcPts val="600"/>
              </a:spcAft>
              <a:buFont typeface="Wingdings" panose="05000000000000000000" pitchFamily="2" charset="2"/>
              <a:buChar char="Ø"/>
              <a:defRPr/>
            </a:pPr>
            <a:r>
              <a:rPr lang="en-US" sz="1600" dirty="0">
                <a:ea typeface="Calibri"/>
                <a:cs typeface="Arial" panose="020B0604020202020204" pitchFamily="34" charset="0"/>
                <a:sym typeface="Calibri"/>
              </a:rPr>
              <a:t>Ex: EUCOM maritime planning, Joint Cyber Task Force Certification,   international engagement</a:t>
            </a:r>
          </a:p>
          <a:p>
            <a:pPr marL="342900" indent="-342900" eaLnBrk="1" latinLnBrk="1">
              <a:spcBef>
                <a:spcPts val="0"/>
              </a:spcBef>
              <a:spcAft>
                <a:spcPts val="6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Highly Qualified Expert (HQE) Program </a:t>
            </a:r>
            <a:r>
              <a:rPr lang="en-US" sz="1900" dirty="0">
                <a:ea typeface="Calibri"/>
                <a:cs typeface="Arial" panose="020B0604020202020204" pitchFamily="34" charset="0"/>
                <a:sym typeface="Calibri"/>
              </a:rPr>
              <a:t>– retired Flag Officers          (former Fleet Commanders) support courses and staffs</a:t>
            </a:r>
          </a:p>
          <a:p>
            <a:pPr marL="342900" indent="-342900" eaLnBrk="1" latinLnBrk="1">
              <a:spcBef>
                <a:spcPts val="0"/>
              </a:spcBef>
              <a:spcAft>
                <a:spcPts val="6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Humanitarian Response Program (HRP) </a:t>
            </a:r>
            <a:r>
              <a:rPr lang="en-US" sz="1900" dirty="0">
                <a:ea typeface="Calibri"/>
                <a:cs typeface="Arial" panose="020B0604020202020204" pitchFamily="34" charset="0"/>
                <a:sym typeface="Calibri"/>
              </a:rPr>
              <a:t>– outreach with Academia, Non-Governmental/International Organizations, and Science &amp;       Tech; Research civ-mil interaction</a:t>
            </a:r>
          </a:p>
          <a:p>
            <a:pPr marL="342900" indent="-342900" eaLnBrk="1" latinLnBrk="1">
              <a:spcBef>
                <a:spcPts val="0"/>
              </a:spcBef>
              <a:spcAft>
                <a:spcPts val="6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Warfighting Development Centers (WDC) </a:t>
            </a:r>
            <a:r>
              <a:rPr lang="en-US" sz="1900" dirty="0">
                <a:ea typeface="Calibri"/>
                <a:cs typeface="Arial" panose="020B0604020202020204" pitchFamily="34" charset="0"/>
                <a:sym typeface="Calibri"/>
              </a:rPr>
              <a:t>– working the seams</a:t>
            </a:r>
          </a:p>
          <a:p>
            <a:pPr marL="800100" lvl="2" indent="-342900" eaLnBrk="1" latinLnBrk="1">
              <a:spcBef>
                <a:spcPts val="0"/>
              </a:spcBef>
              <a:spcAft>
                <a:spcPts val="600"/>
              </a:spcAft>
              <a:buFont typeface="Wingdings" panose="05000000000000000000" pitchFamily="2" charset="2"/>
              <a:buChar char="Ø"/>
              <a:defRPr/>
            </a:pPr>
            <a:r>
              <a:rPr lang="en-US" sz="1600" dirty="0">
                <a:ea typeface="Calibri"/>
                <a:cs typeface="Arial" panose="020B0604020202020204" pitchFamily="34" charset="0"/>
                <a:sym typeface="Calibri"/>
              </a:rPr>
              <a:t>Tactical to Op Level </a:t>
            </a:r>
            <a:r>
              <a:rPr lang="en-US" sz="1600" u="sng" dirty="0">
                <a:ea typeface="Calibri"/>
                <a:cs typeface="Arial" panose="020B0604020202020204" pitchFamily="34" charset="0"/>
                <a:sym typeface="Calibri"/>
              </a:rPr>
              <a:t>and</a:t>
            </a:r>
            <a:r>
              <a:rPr lang="en-US" sz="1600" dirty="0">
                <a:ea typeface="Calibri"/>
                <a:cs typeface="Arial" panose="020B0604020202020204" pitchFamily="34" charset="0"/>
                <a:sym typeface="Calibri"/>
              </a:rPr>
              <a:t> between “Stovepipes of Excellence”</a:t>
            </a:r>
          </a:p>
          <a:p>
            <a:pPr lvl="1" eaLnBrk="1" latinLnBrk="1">
              <a:spcAft>
                <a:spcPts val="300"/>
              </a:spcAft>
              <a:defRPr/>
            </a:pPr>
            <a:endParaRPr lang="en-US" sz="1900" dirty="0">
              <a:ea typeface="Calibri"/>
              <a:cs typeface="Arial" panose="020B0604020202020204" pitchFamily="34" charset="0"/>
              <a:sym typeface="Calibri"/>
            </a:endParaRPr>
          </a:p>
        </p:txBody>
      </p:sp>
      <p:sp>
        <p:nvSpPr>
          <p:cNvPr id="8" name="TextBox 7">
            <a:extLst>
              <a:ext uri="{FF2B5EF4-FFF2-40B4-BE49-F238E27FC236}">
                <a16:creationId xmlns:a16="http://schemas.microsoft.com/office/drawing/2014/main" id="{E17E64E2-C260-4F9E-8FE1-5EC4758A7FDF}"/>
              </a:ext>
            </a:extLst>
          </p:cNvPr>
          <p:cNvSpPr txBox="1"/>
          <p:nvPr/>
        </p:nvSpPr>
        <p:spPr>
          <a:xfrm>
            <a:off x="1600200" y="1143000"/>
            <a:ext cx="1443038" cy="4619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eaLnBrk="1" fontAlgn="auto" latinLnBrk="1">
              <a:spcBef>
                <a:spcPts val="0"/>
              </a:spcBef>
              <a:spcAft>
                <a:spcPts val="0"/>
              </a:spcAft>
              <a:defRPr/>
            </a:pPr>
            <a:r>
              <a:rPr lang="en-US" dirty="0">
                <a:ea typeface="Calibri"/>
                <a:cs typeface="Arial" panose="020B0604020202020204" pitchFamily="34" charset="0"/>
                <a:sym typeface="Calibri"/>
              </a:rPr>
              <a:t>Outreach:</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6" name="Slide Number Placeholder 2">
            <a:extLst>
              <a:ext uri="{FF2B5EF4-FFF2-40B4-BE49-F238E27FC236}">
                <a16:creationId xmlns:a16="http://schemas.microsoft.com/office/drawing/2014/main" id="{A933756A-1898-46D2-98E2-DD0B6C02558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CB54A859-FD92-4F1A-8687-5FD6D15B20E4}" type="slidenum">
              <a:rPr lang="en-US" altLang="en-US" sz="1400" smtClean="0">
                <a:solidFill>
                  <a:srgbClr val="FFFFFF"/>
                </a:solidFill>
              </a:rPr>
              <a:pPr>
                <a:spcBef>
                  <a:spcPct val="0"/>
                </a:spcBef>
                <a:buFontTx/>
                <a:buNone/>
              </a:pPr>
              <a:t>31</a:t>
            </a:fld>
            <a:endParaRPr lang="en-US" altLang="en-US" sz="1400">
              <a:solidFill>
                <a:srgbClr val="FFFFFF"/>
              </a:solidFill>
            </a:endParaRPr>
          </a:p>
        </p:txBody>
      </p:sp>
      <p:sp>
        <p:nvSpPr>
          <p:cNvPr id="5" name="TextBox 4">
            <a:extLst>
              <a:ext uri="{FF2B5EF4-FFF2-40B4-BE49-F238E27FC236}">
                <a16:creationId xmlns:a16="http://schemas.microsoft.com/office/drawing/2014/main" id="{892FA9EF-6527-4D69-A481-FCEEBE0CA172}"/>
              </a:ext>
            </a:extLst>
          </p:cNvPr>
          <p:cNvSpPr txBox="1"/>
          <p:nvPr/>
        </p:nvSpPr>
        <p:spPr>
          <a:xfrm>
            <a:off x="1811338" y="228600"/>
            <a:ext cx="6516687" cy="8001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algn="ctr" eaLnBrk="1" fontAlgn="auto" latinLnBrk="1">
              <a:spcBef>
                <a:spcPts val="0"/>
              </a:spcBef>
              <a:spcAft>
                <a:spcPts val="0"/>
              </a:spcAft>
              <a:defRPr/>
            </a:pPr>
            <a:r>
              <a:rPr lang="en-US" sz="2800" dirty="0">
                <a:ea typeface="Calibri"/>
                <a:cs typeface="Arial" panose="020B0604020202020204" pitchFamily="34" charset="0"/>
                <a:sym typeface="Calibri"/>
              </a:rPr>
              <a:t>College of Maritime Operational Warfare</a:t>
            </a:r>
          </a:p>
          <a:p>
            <a:pPr algn="ctr" eaLnBrk="1" fontAlgn="auto" latinLnBrk="1">
              <a:spcBef>
                <a:spcPts val="0"/>
              </a:spcBef>
              <a:spcAft>
                <a:spcPts val="0"/>
              </a:spcAft>
              <a:defRPr/>
            </a:pPr>
            <a:endParaRPr lang="en-US" sz="1800" dirty="0">
              <a:ea typeface="Calibri"/>
              <a:cs typeface="Arial" panose="020B0604020202020204" pitchFamily="34" charset="0"/>
              <a:sym typeface="Calibri"/>
            </a:endParaRPr>
          </a:p>
        </p:txBody>
      </p:sp>
      <p:sp>
        <p:nvSpPr>
          <p:cNvPr id="7" name="TextBox 6">
            <a:extLst>
              <a:ext uri="{FF2B5EF4-FFF2-40B4-BE49-F238E27FC236}">
                <a16:creationId xmlns:a16="http://schemas.microsoft.com/office/drawing/2014/main" id="{2131E609-7759-4717-AEFA-02E440EC54F5}"/>
              </a:ext>
            </a:extLst>
          </p:cNvPr>
          <p:cNvSpPr txBox="1"/>
          <p:nvPr/>
        </p:nvSpPr>
        <p:spPr>
          <a:xfrm>
            <a:off x="1295400" y="1828800"/>
            <a:ext cx="7696200" cy="270033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marL="342900" lvl="1" indent="-342900" eaLnBrk="1" latinLnBrk="1">
              <a:spcBef>
                <a:spcPts val="0"/>
              </a:spcBef>
              <a:spcAft>
                <a:spcPts val="6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Theater Security Cooperation (TSC) </a:t>
            </a:r>
            <a:r>
              <a:rPr lang="en-US" sz="1900" dirty="0">
                <a:ea typeface="Calibri"/>
                <a:cs typeface="Arial" panose="020B0604020202020204" pitchFamily="34" charset="0"/>
                <a:sym typeface="Calibri"/>
              </a:rPr>
              <a:t>– assist multiple Fleet staffs   with TSC events; assist CPF with TSC for Maritime Security             Initiative (MSI)</a:t>
            </a:r>
          </a:p>
          <a:p>
            <a:pPr marL="342900" lvl="1" indent="-342900" eaLnBrk="1" latinLnBrk="1">
              <a:spcBef>
                <a:spcPts val="0"/>
              </a:spcBef>
              <a:spcAft>
                <a:spcPts val="6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Flag Officer “Development”</a:t>
            </a:r>
            <a:r>
              <a:rPr lang="en-US" sz="1900" dirty="0">
                <a:ea typeface="Calibri"/>
                <a:cs typeface="Arial" panose="020B0604020202020204" pitchFamily="34" charset="0"/>
                <a:sym typeface="Calibri"/>
              </a:rPr>
              <a:t>– refreshes/updates U.S. Flag Officers  on Operational Level of War concepts and regional challenges </a:t>
            </a:r>
          </a:p>
          <a:p>
            <a:pPr marL="342900" lvl="1" indent="-342900" eaLnBrk="1" latinLnBrk="1">
              <a:spcBef>
                <a:spcPts val="0"/>
              </a:spcBef>
              <a:spcAft>
                <a:spcPts val="600"/>
              </a:spcAft>
              <a:buFont typeface="Wingdings" panose="05000000000000000000" pitchFamily="2" charset="2"/>
              <a:buChar char="Ø"/>
              <a:defRPr/>
            </a:pPr>
            <a:r>
              <a:rPr lang="en-US" sz="1900" dirty="0">
                <a:solidFill>
                  <a:srgbClr val="FFFF00"/>
                </a:solidFill>
                <a:ea typeface="Calibri"/>
                <a:cs typeface="Arial" panose="020B0604020202020204" pitchFamily="34" charset="0"/>
                <a:sym typeface="Calibri"/>
              </a:rPr>
              <a:t>MOC Warfighter Journal </a:t>
            </a:r>
            <a:r>
              <a:rPr lang="en-US" sz="1900" dirty="0">
                <a:ea typeface="Calibri"/>
                <a:cs typeface="Arial" panose="020B0604020202020204" pitchFamily="34" charset="0"/>
                <a:sym typeface="Calibri"/>
              </a:rPr>
              <a:t>– on-line forum to present and discuss      maritime operational level of war issues</a:t>
            </a:r>
          </a:p>
          <a:p>
            <a:pPr lvl="1" eaLnBrk="1" latinLnBrk="1">
              <a:spcAft>
                <a:spcPts val="300"/>
              </a:spcAft>
              <a:defRPr/>
            </a:pPr>
            <a:endParaRPr lang="en-US" sz="1900" dirty="0">
              <a:ea typeface="Calibri"/>
              <a:cs typeface="Arial" panose="020B0604020202020204" pitchFamily="34" charset="0"/>
              <a:sym typeface="Calibri"/>
            </a:endParaRPr>
          </a:p>
        </p:txBody>
      </p:sp>
      <p:sp>
        <p:nvSpPr>
          <p:cNvPr id="8" name="TextBox 7">
            <a:extLst>
              <a:ext uri="{FF2B5EF4-FFF2-40B4-BE49-F238E27FC236}">
                <a16:creationId xmlns:a16="http://schemas.microsoft.com/office/drawing/2014/main" id="{BDA94B56-1ACA-4ED1-A21F-B988F013D4C2}"/>
              </a:ext>
            </a:extLst>
          </p:cNvPr>
          <p:cNvSpPr txBox="1"/>
          <p:nvPr/>
        </p:nvSpPr>
        <p:spPr>
          <a:xfrm>
            <a:off x="1600200" y="1143000"/>
            <a:ext cx="1443038" cy="4619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eaLnBrk="1" fontAlgn="auto" latinLnBrk="1">
              <a:spcBef>
                <a:spcPts val="0"/>
              </a:spcBef>
              <a:spcAft>
                <a:spcPts val="0"/>
              </a:spcAft>
              <a:defRPr/>
            </a:pPr>
            <a:r>
              <a:rPr lang="en-US" dirty="0">
                <a:ea typeface="Calibri"/>
                <a:cs typeface="Arial" panose="020B0604020202020204" pitchFamily="34" charset="0"/>
                <a:sym typeface="Calibri"/>
              </a:rPr>
              <a:t>Outreach:</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Slide Number Placeholder 2">
            <a:extLst>
              <a:ext uri="{FF2B5EF4-FFF2-40B4-BE49-F238E27FC236}">
                <a16:creationId xmlns:a16="http://schemas.microsoft.com/office/drawing/2014/main" id="{4ECA6F9A-E823-4B39-8CC0-FDB6C4056D1C}"/>
              </a:ext>
            </a:extLst>
          </p:cNvPr>
          <p:cNvSpPr>
            <a:spLocks noGrp="1"/>
          </p:cNvSpPr>
          <p:nvPr>
            <p:ph type="sldNum" sz="quarter" idx="10"/>
          </p:nvPr>
        </p:nvSpPr>
        <p:spPr>
          <a:xfrm>
            <a:off x="152400" y="6443663"/>
            <a:ext cx="685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3874AF6B-6F4C-4104-AE65-1A6A33A73F6D}" type="slidenum">
              <a:rPr lang="en-US" altLang="en-US" sz="1400" smtClean="0">
                <a:solidFill>
                  <a:srgbClr val="FFFFFF"/>
                </a:solidFill>
              </a:rPr>
              <a:pPr>
                <a:spcBef>
                  <a:spcPct val="0"/>
                </a:spcBef>
                <a:buFontTx/>
                <a:buNone/>
              </a:pPr>
              <a:t>32</a:t>
            </a:fld>
            <a:endParaRPr lang="en-US" altLang="en-US" sz="1400">
              <a:solidFill>
                <a:srgbClr val="FFFFFF"/>
              </a:solidFill>
            </a:endParaRPr>
          </a:p>
        </p:txBody>
      </p:sp>
      <p:pic>
        <p:nvPicPr>
          <p:cNvPr id="146435" name="Picture 6" descr="world_map">
            <a:extLst>
              <a:ext uri="{FF2B5EF4-FFF2-40B4-BE49-F238E27FC236}">
                <a16:creationId xmlns:a16="http://schemas.microsoft.com/office/drawing/2014/main" id="{1891447A-21B2-441C-9F51-5C49855F8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1447800"/>
            <a:ext cx="91440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Oval 16">
            <a:extLst>
              <a:ext uri="{FF2B5EF4-FFF2-40B4-BE49-F238E27FC236}">
                <a16:creationId xmlns:a16="http://schemas.microsoft.com/office/drawing/2014/main" id="{7D08E186-FC4A-4CB0-8D6C-08B525AC2A5E}"/>
              </a:ext>
            </a:extLst>
          </p:cNvPr>
          <p:cNvSpPr>
            <a:spLocks noChangeArrowheads="1"/>
          </p:cNvSpPr>
          <p:nvPr/>
        </p:nvSpPr>
        <p:spPr bwMode="auto">
          <a:xfrm>
            <a:off x="2590800" y="2862263"/>
            <a:ext cx="274638" cy="274637"/>
          </a:xfrm>
          <a:prstGeom prst="ellipse">
            <a:avLst/>
          </a:prstGeom>
          <a:solidFill>
            <a:schemeClr val="accent2"/>
          </a:solidFill>
          <a:ln w="25400"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a:solidFill>
                <a:srgbClr val="0000FF"/>
              </a:solidFill>
            </a:endParaRPr>
          </a:p>
        </p:txBody>
      </p:sp>
      <p:sp>
        <p:nvSpPr>
          <p:cNvPr id="146437" name="Oval 16">
            <a:extLst>
              <a:ext uri="{FF2B5EF4-FFF2-40B4-BE49-F238E27FC236}">
                <a16:creationId xmlns:a16="http://schemas.microsoft.com/office/drawing/2014/main" id="{244821C7-5B97-4ABF-B9F7-6E4441CE19F5}"/>
              </a:ext>
            </a:extLst>
          </p:cNvPr>
          <p:cNvSpPr>
            <a:spLocks noChangeArrowheads="1"/>
          </p:cNvSpPr>
          <p:nvPr/>
        </p:nvSpPr>
        <p:spPr bwMode="auto">
          <a:xfrm>
            <a:off x="4724400" y="2481263"/>
            <a:ext cx="274638" cy="274637"/>
          </a:xfrm>
          <a:prstGeom prst="ellipse">
            <a:avLst/>
          </a:prstGeom>
          <a:solidFill>
            <a:schemeClr val="accent2"/>
          </a:solidFill>
          <a:ln w="25400"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a:solidFill>
                <a:srgbClr val="0000FF"/>
              </a:solidFill>
            </a:endParaRPr>
          </a:p>
        </p:txBody>
      </p:sp>
      <p:sp>
        <p:nvSpPr>
          <p:cNvPr id="146438" name="Oval 16">
            <a:extLst>
              <a:ext uri="{FF2B5EF4-FFF2-40B4-BE49-F238E27FC236}">
                <a16:creationId xmlns:a16="http://schemas.microsoft.com/office/drawing/2014/main" id="{8031EB18-E329-41D1-A9CF-39893AF2F45D}"/>
              </a:ext>
            </a:extLst>
          </p:cNvPr>
          <p:cNvSpPr>
            <a:spLocks noChangeArrowheads="1"/>
          </p:cNvSpPr>
          <p:nvPr/>
        </p:nvSpPr>
        <p:spPr bwMode="auto">
          <a:xfrm>
            <a:off x="1630363" y="2786063"/>
            <a:ext cx="274637" cy="274637"/>
          </a:xfrm>
          <a:prstGeom prst="ellipse">
            <a:avLst/>
          </a:prstGeom>
          <a:solidFill>
            <a:schemeClr val="accent2"/>
          </a:solidFill>
          <a:ln w="25400"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a:solidFill>
                <a:srgbClr val="0000FF"/>
              </a:solidFill>
            </a:endParaRPr>
          </a:p>
        </p:txBody>
      </p:sp>
      <p:sp>
        <p:nvSpPr>
          <p:cNvPr id="146439" name="Oval 16">
            <a:extLst>
              <a:ext uri="{FF2B5EF4-FFF2-40B4-BE49-F238E27FC236}">
                <a16:creationId xmlns:a16="http://schemas.microsoft.com/office/drawing/2014/main" id="{B6BFDA61-8609-451B-83E2-A460B94F6DD7}"/>
              </a:ext>
            </a:extLst>
          </p:cNvPr>
          <p:cNvSpPr>
            <a:spLocks noChangeArrowheads="1"/>
          </p:cNvSpPr>
          <p:nvPr/>
        </p:nvSpPr>
        <p:spPr bwMode="auto">
          <a:xfrm>
            <a:off x="5792788" y="3030538"/>
            <a:ext cx="276225" cy="273050"/>
          </a:xfrm>
          <a:prstGeom prst="ellipse">
            <a:avLst/>
          </a:prstGeom>
          <a:solidFill>
            <a:schemeClr val="accent2"/>
          </a:solidFill>
          <a:ln w="25400"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a:solidFill>
                <a:srgbClr val="0000FF"/>
              </a:solidFill>
            </a:endParaRPr>
          </a:p>
        </p:txBody>
      </p:sp>
      <p:sp>
        <p:nvSpPr>
          <p:cNvPr id="146440" name="Oval 16">
            <a:extLst>
              <a:ext uri="{FF2B5EF4-FFF2-40B4-BE49-F238E27FC236}">
                <a16:creationId xmlns:a16="http://schemas.microsoft.com/office/drawing/2014/main" id="{6958905A-429A-46F1-93D6-3151E5DB781A}"/>
              </a:ext>
            </a:extLst>
          </p:cNvPr>
          <p:cNvSpPr>
            <a:spLocks noChangeArrowheads="1"/>
          </p:cNvSpPr>
          <p:nvPr/>
        </p:nvSpPr>
        <p:spPr bwMode="auto">
          <a:xfrm>
            <a:off x="7753350" y="2551113"/>
            <a:ext cx="274638" cy="274637"/>
          </a:xfrm>
          <a:prstGeom prst="ellipse">
            <a:avLst/>
          </a:prstGeom>
          <a:solidFill>
            <a:schemeClr val="accent2"/>
          </a:solidFill>
          <a:ln w="25400"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a:solidFill>
                <a:srgbClr val="0000FF"/>
              </a:solidFill>
            </a:endParaRPr>
          </a:p>
        </p:txBody>
      </p:sp>
      <p:sp>
        <p:nvSpPr>
          <p:cNvPr id="146441" name="Oval 16">
            <a:extLst>
              <a:ext uri="{FF2B5EF4-FFF2-40B4-BE49-F238E27FC236}">
                <a16:creationId xmlns:a16="http://schemas.microsoft.com/office/drawing/2014/main" id="{01711639-40BC-4DE6-BF25-466EFACA43EF}"/>
              </a:ext>
            </a:extLst>
          </p:cNvPr>
          <p:cNvSpPr>
            <a:spLocks noChangeArrowheads="1"/>
          </p:cNvSpPr>
          <p:nvPr/>
        </p:nvSpPr>
        <p:spPr bwMode="auto">
          <a:xfrm>
            <a:off x="584200" y="3052763"/>
            <a:ext cx="274638" cy="274637"/>
          </a:xfrm>
          <a:prstGeom prst="ellipse">
            <a:avLst/>
          </a:prstGeom>
          <a:solidFill>
            <a:schemeClr val="accent2"/>
          </a:solidFill>
          <a:ln w="25400"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a:solidFill>
                <a:srgbClr val="0000FF"/>
              </a:solidFill>
            </a:endParaRPr>
          </a:p>
        </p:txBody>
      </p:sp>
      <p:sp>
        <p:nvSpPr>
          <p:cNvPr id="146442" name="Text Box 147">
            <a:extLst>
              <a:ext uri="{FF2B5EF4-FFF2-40B4-BE49-F238E27FC236}">
                <a16:creationId xmlns:a16="http://schemas.microsoft.com/office/drawing/2014/main" id="{E168233B-6067-45D2-A705-67EDA39EEEED}"/>
              </a:ext>
            </a:extLst>
          </p:cNvPr>
          <p:cNvSpPr txBox="1">
            <a:spLocks noChangeArrowheads="1"/>
          </p:cNvSpPr>
          <p:nvPr/>
        </p:nvSpPr>
        <p:spPr bwMode="auto">
          <a:xfrm>
            <a:off x="4495800" y="2786063"/>
            <a:ext cx="736600" cy="184150"/>
          </a:xfrm>
          <a:prstGeom prst="rect">
            <a:avLst/>
          </a:prstGeom>
          <a:solidFill>
            <a:srgbClr val="000000">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b="1">
                <a:solidFill>
                  <a:srgbClr val="FFFF00"/>
                </a:solidFill>
              </a:rPr>
              <a:t>6</a:t>
            </a:r>
            <a:r>
              <a:rPr lang="en-US" altLang="en-US" sz="1200" b="1" baseline="30000">
                <a:solidFill>
                  <a:srgbClr val="FFFF00"/>
                </a:solidFill>
              </a:rPr>
              <a:t>th</a:t>
            </a:r>
            <a:r>
              <a:rPr lang="en-US" altLang="en-US" sz="1200" b="1">
                <a:solidFill>
                  <a:srgbClr val="FFFF00"/>
                </a:solidFill>
              </a:rPr>
              <a:t> FLEET</a:t>
            </a:r>
          </a:p>
        </p:txBody>
      </p:sp>
      <p:sp>
        <p:nvSpPr>
          <p:cNvPr id="146443" name="Text Box 147">
            <a:extLst>
              <a:ext uri="{FF2B5EF4-FFF2-40B4-BE49-F238E27FC236}">
                <a16:creationId xmlns:a16="http://schemas.microsoft.com/office/drawing/2014/main" id="{E0A1CF20-8696-4CF8-B4F2-47D71AF25EA0}"/>
              </a:ext>
            </a:extLst>
          </p:cNvPr>
          <p:cNvSpPr txBox="1">
            <a:spLocks noChangeArrowheads="1"/>
          </p:cNvSpPr>
          <p:nvPr/>
        </p:nvSpPr>
        <p:spPr bwMode="auto">
          <a:xfrm>
            <a:off x="1371600" y="3090863"/>
            <a:ext cx="838200" cy="184150"/>
          </a:xfrm>
          <a:prstGeom prst="rect">
            <a:avLst/>
          </a:prstGeom>
          <a:solidFill>
            <a:srgbClr val="000000">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b="1">
                <a:solidFill>
                  <a:srgbClr val="FFFF00"/>
                </a:solidFill>
              </a:rPr>
              <a:t>3</a:t>
            </a:r>
            <a:r>
              <a:rPr lang="en-US" altLang="en-US" sz="1200" b="1" baseline="30000">
                <a:solidFill>
                  <a:srgbClr val="FFFF00"/>
                </a:solidFill>
              </a:rPr>
              <a:t>RD</a:t>
            </a:r>
            <a:r>
              <a:rPr lang="en-US" altLang="en-US" sz="1200" b="1">
                <a:solidFill>
                  <a:srgbClr val="FFFF00"/>
                </a:solidFill>
              </a:rPr>
              <a:t>  FLEET</a:t>
            </a:r>
          </a:p>
        </p:txBody>
      </p:sp>
      <p:sp>
        <p:nvSpPr>
          <p:cNvPr id="146444" name="Oval 16">
            <a:extLst>
              <a:ext uri="{FF2B5EF4-FFF2-40B4-BE49-F238E27FC236}">
                <a16:creationId xmlns:a16="http://schemas.microsoft.com/office/drawing/2014/main" id="{0B255B69-CD84-4983-9E9D-3C06008569C3}"/>
              </a:ext>
            </a:extLst>
          </p:cNvPr>
          <p:cNvSpPr>
            <a:spLocks noChangeArrowheads="1"/>
          </p:cNvSpPr>
          <p:nvPr/>
        </p:nvSpPr>
        <p:spPr bwMode="auto">
          <a:xfrm>
            <a:off x="2667000" y="2557463"/>
            <a:ext cx="274638" cy="274637"/>
          </a:xfrm>
          <a:prstGeom prst="ellipse">
            <a:avLst/>
          </a:prstGeom>
          <a:solidFill>
            <a:schemeClr val="accent2"/>
          </a:solidFill>
          <a:ln w="25400"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a:solidFill>
                <a:srgbClr val="0000FF"/>
              </a:solidFill>
            </a:endParaRPr>
          </a:p>
        </p:txBody>
      </p:sp>
      <p:sp>
        <p:nvSpPr>
          <p:cNvPr id="146445" name="Text Box 147">
            <a:extLst>
              <a:ext uri="{FF2B5EF4-FFF2-40B4-BE49-F238E27FC236}">
                <a16:creationId xmlns:a16="http://schemas.microsoft.com/office/drawing/2014/main" id="{4CF88DC8-2A29-4F5B-8910-D0F79CC06C55}"/>
              </a:ext>
            </a:extLst>
          </p:cNvPr>
          <p:cNvSpPr txBox="1">
            <a:spLocks noChangeArrowheads="1"/>
          </p:cNvSpPr>
          <p:nvPr/>
        </p:nvSpPr>
        <p:spPr bwMode="auto">
          <a:xfrm>
            <a:off x="3048000" y="2568575"/>
            <a:ext cx="779463" cy="369888"/>
          </a:xfrm>
          <a:prstGeom prst="rect">
            <a:avLst/>
          </a:prstGeom>
          <a:solidFill>
            <a:srgbClr val="000000">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b="1">
                <a:solidFill>
                  <a:srgbClr val="FFFF00"/>
                </a:solidFill>
              </a:rPr>
              <a:t>FLEET </a:t>
            </a:r>
          </a:p>
          <a:p>
            <a:pPr algn="ctr" eaLnBrk="1" hangingPunct="1">
              <a:spcBef>
                <a:spcPct val="0"/>
              </a:spcBef>
              <a:buFontTx/>
              <a:buNone/>
            </a:pPr>
            <a:r>
              <a:rPr lang="en-US" altLang="en-US" sz="1200" b="1">
                <a:solidFill>
                  <a:srgbClr val="FFFF00"/>
                </a:solidFill>
              </a:rPr>
              <a:t>FORCES</a:t>
            </a:r>
          </a:p>
        </p:txBody>
      </p:sp>
      <p:sp>
        <p:nvSpPr>
          <p:cNvPr id="146446" name="Oval 16">
            <a:extLst>
              <a:ext uri="{FF2B5EF4-FFF2-40B4-BE49-F238E27FC236}">
                <a16:creationId xmlns:a16="http://schemas.microsoft.com/office/drawing/2014/main" id="{7B1944BF-8EE3-499B-9130-4277352ACF25}"/>
              </a:ext>
            </a:extLst>
          </p:cNvPr>
          <p:cNvSpPr>
            <a:spLocks noChangeArrowheads="1"/>
          </p:cNvSpPr>
          <p:nvPr/>
        </p:nvSpPr>
        <p:spPr bwMode="auto">
          <a:xfrm>
            <a:off x="2743200" y="2557463"/>
            <a:ext cx="274638" cy="274637"/>
          </a:xfrm>
          <a:prstGeom prst="ellipse">
            <a:avLst/>
          </a:prstGeom>
          <a:solidFill>
            <a:schemeClr val="accent2"/>
          </a:solidFill>
          <a:ln w="25400"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a:solidFill>
                <a:srgbClr val="0000FF"/>
              </a:solidFill>
            </a:endParaRPr>
          </a:p>
        </p:txBody>
      </p:sp>
      <p:sp>
        <p:nvSpPr>
          <p:cNvPr id="146447" name="Text Box 147">
            <a:extLst>
              <a:ext uri="{FF2B5EF4-FFF2-40B4-BE49-F238E27FC236}">
                <a16:creationId xmlns:a16="http://schemas.microsoft.com/office/drawing/2014/main" id="{7AF7F897-A420-433D-B20F-60CA9920A692}"/>
              </a:ext>
            </a:extLst>
          </p:cNvPr>
          <p:cNvSpPr txBox="1">
            <a:spLocks noChangeArrowheads="1"/>
          </p:cNvSpPr>
          <p:nvPr/>
        </p:nvSpPr>
        <p:spPr bwMode="auto">
          <a:xfrm>
            <a:off x="2260600" y="2328863"/>
            <a:ext cx="939800" cy="184150"/>
          </a:xfrm>
          <a:prstGeom prst="rect">
            <a:avLst/>
          </a:prstGeom>
          <a:solidFill>
            <a:srgbClr val="000000">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b="1">
                <a:solidFill>
                  <a:srgbClr val="FFFF00"/>
                </a:solidFill>
              </a:rPr>
              <a:t>10</a:t>
            </a:r>
            <a:r>
              <a:rPr lang="en-US" altLang="en-US" sz="1200" b="1" baseline="30000">
                <a:solidFill>
                  <a:srgbClr val="FFFF00"/>
                </a:solidFill>
              </a:rPr>
              <a:t>th</a:t>
            </a:r>
            <a:r>
              <a:rPr lang="en-US" altLang="en-US" sz="1200" b="1">
                <a:solidFill>
                  <a:srgbClr val="FFFF00"/>
                </a:solidFill>
              </a:rPr>
              <a:t> FLEET</a:t>
            </a:r>
          </a:p>
        </p:txBody>
      </p:sp>
      <p:sp>
        <p:nvSpPr>
          <p:cNvPr id="146448" name="Rectangle 2">
            <a:extLst>
              <a:ext uri="{FF2B5EF4-FFF2-40B4-BE49-F238E27FC236}">
                <a16:creationId xmlns:a16="http://schemas.microsoft.com/office/drawing/2014/main" id="{73BE7739-D631-4BDB-BD2A-FA6633A2BFAB}"/>
              </a:ext>
            </a:extLst>
          </p:cNvPr>
          <p:cNvSpPr txBox="1">
            <a:spLocks noChangeArrowheads="1"/>
          </p:cNvSpPr>
          <p:nvPr/>
        </p:nvSpPr>
        <p:spPr bwMode="auto">
          <a:xfrm>
            <a:off x="914400" y="152400"/>
            <a:ext cx="838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nchorCtr="1"/>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2800">
                <a:solidFill>
                  <a:srgbClr val="FFFFFF"/>
                </a:solidFill>
                <a:cs typeface="Times New Roman" panose="02020603050405020304" pitchFamily="18" charset="0"/>
              </a:rPr>
              <a:t>Focus is Fleet Commanders</a:t>
            </a:r>
          </a:p>
          <a:p>
            <a:pPr algn="ctr">
              <a:spcBef>
                <a:spcPct val="0"/>
              </a:spcBef>
              <a:buFontTx/>
              <a:buNone/>
            </a:pPr>
            <a:r>
              <a:rPr lang="en-US" altLang="en-US" sz="2800">
                <a:solidFill>
                  <a:srgbClr val="FFFFFF"/>
                </a:solidFill>
                <a:cs typeface="Times New Roman" panose="02020603050405020304" pitchFamily="18" charset="0"/>
              </a:rPr>
              <a:t>(Maritime Operations Centers)</a:t>
            </a:r>
          </a:p>
        </p:txBody>
      </p:sp>
      <p:sp>
        <p:nvSpPr>
          <p:cNvPr id="146449" name="Text Box 147">
            <a:extLst>
              <a:ext uri="{FF2B5EF4-FFF2-40B4-BE49-F238E27FC236}">
                <a16:creationId xmlns:a16="http://schemas.microsoft.com/office/drawing/2014/main" id="{7314D407-6B00-46CA-9AB4-6F08C07EE8D1}"/>
              </a:ext>
            </a:extLst>
          </p:cNvPr>
          <p:cNvSpPr txBox="1">
            <a:spLocks noChangeArrowheads="1"/>
          </p:cNvSpPr>
          <p:nvPr/>
        </p:nvSpPr>
        <p:spPr bwMode="auto">
          <a:xfrm>
            <a:off x="5562600" y="3319463"/>
            <a:ext cx="736600" cy="184150"/>
          </a:xfrm>
          <a:prstGeom prst="rect">
            <a:avLst/>
          </a:prstGeom>
          <a:solidFill>
            <a:srgbClr val="000000">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b="1">
                <a:solidFill>
                  <a:srgbClr val="FFFF00"/>
                </a:solidFill>
              </a:rPr>
              <a:t>5</a:t>
            </a:r>
            <a:r>
              <a:rPr lang="en-US" altLang="en-US" sz="1200" b="1" baseline="30000">
                <a:solidFill>
                  <a:srgbClr val="FFFF00"/>
                </a:solidFill>
              </a:rPr>
              <a:t>th</a:t>
            </a:r>
            <a:r>
              <a:rPr lang="en-US" altLang="en-US" sz="1200" b="1">
                <a:solidFill>
                  <a:srgbClr val="FFFF00"/>
                </a:solidFill>
              </a:rPr>
              <a:t> FLEET</a:t>
            </a:r>
          </a:p>
        </p:txBody>
      </p:sp>
      <p:sp>
        <p:nvSpPr>
          <p:cNvPr id="146450" name="Text Box 147">
            <a:extLst>
              <a:ext uri="{FF2B5EF4-FFF2-40B4-BE49-F238E27FC236}">
                <a16:creationId xmlns:a16="http://schemas.microsoft.com/office/drawing/2014/main" id="{BF79A757-B9E6-40D8-B46D-99624EB79790}"/>
              </a:ext>
            </a:extLst>
          </p:cNvPr>
          <p:cNvSpPr txBox="1">
            <a:spLocks noChangeArrowheads="1"/>
          </p:cNvSpPr>
          <p:nvPr/>
        </p:nvSpPr>
        <p:spPr bwMode="auto">
          <a:xfrm>
            <a:off x="7569200" y="2862263"/>
            <a:ext cx="736600" cy="184150"/>
          </a:xfrm>
          <a:prstGeom prst="rect">
            <a:avLst/>
          </a:prstGeom>
          <a:solidFill>
            <a:srgbClr val="000000">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b="1">
                <a:solidFill>
                  <a:srgbClr val="FFFF00"/>
                </a:solidFill>
              </a:rPr>
              <a:t>7</a:t>
            </a:r>
            <a:r>
              <a:rPr lang="en-US" altLang="en-US" sz="1200" b="1" baseline="30000">
                <a:solidFill>
                  <a:srgbClr val="FFFF00"/>
                </a:solidFill>
              </a:rPr>
              <a:t>th</a:t>
            </a:r>
            <a:r>
              <a:rPr lang="en-US" altLang="en-US" sz="1200" b="1">
                <a:solidFill>
                  <a:srgbClr val="FFFF00"/>
                </a:solidFill>
              </a:rPr>
              <a:t> FLEET</a:t>
            </a:r>
          </a:p>
        </p:txBody>
      </p:sp>
      <p:sp>
        <p:nvSpPr>
          <p:cNvPr id="146451" name="Text Box 147">
            <a:extLst>
              <a:ext uri="{FF2B5EF4-FFF2-40B4-BE49-F238E27FC236}">
                <a16:creationId xmlns:a16="http://schemas.microsoft.com/office/drawing/2014/main" id="{7E487321-7661-4779-8776-C5CCC0D27B24}"/>
              </a:ext>
            </a:extLst>
          </p:cNvPr>
          <p:cNvSpPr txBox="1">
            <a:spLocks noChangeArrowheads="1"/>
          </p:cNvSpPr>
          <p:nvPr/>
        </p:nvSpPr>
        <p:spPr bwMode="auto">
          <a:xfrm>
            <a:off x="2362200" y="3167063"/>
            <a:ext cx="736600" cy="184150"/>
          </a:xfrm>
          <a:prstGeom prst="rect">
            <a:avLst/>
          </a:prstGeom>
          <a:solidFill>
            <a:srgbClr val="000000">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b="1">
                <a:solidFill>
                  <a:srgbClr val="FFFF00"/>
                </a:solidFill>
              </a:rPr>
              <a:t>4</a:t>
            </a:r>
            <a:r>
              <a:rPr lang="en-US" altLang="en-US" sz="1200" b="1" baseline="30000">
                <a:solidFill>
                  <a:srgbClr val="FFFF00"/>
                </a:solidFill>
              </a:rPr>
              <a:t>th </a:t>
            </a:r>
            <a:r>
              <a:rPr lang="en-US" altLang="en-US" sz="1200" b="1">
                <a:solidFill>
                  <a:srgbClr val="FFFF00"/>
                </a:solidFill>
              </a:rPr>
              <a:t>FLEET</a:t>
            </a:r>
          </a:p>
        </p:txBody>
      </p:sp>
      <p:sp>
        <p:nvSpPr>
          <p:cNvPr id="146452" name="Text Box 147">
            <a:extLst>
              <a:ext uri="{FF2B5EF4-FFF2-40B4-BE49-F238E27FC236}">
                <a16:creationId xmlns:a16="http://schemas.microsoft.com/office/drawing/2014/main" id="{5E44FB35-700B-4DA6-88F7-C4B8DA5675B5}"/>
              </a:ext>
            </a:extLst>
          </p:cNvPr>
          <p:cNvSpPr txBox="1">
            <a:spLocks noChangeArrowheads="1"/>
          </p:cNvSpPr>
          <p:nvPr/>
        </p:nvSpPr>
        <p:spPr bwMode="auto">
          <a:xfrm>
            <a:off x="152400" y="3360738"/>
            <a:ext cx="1219200" cy="184150"/>
          </a:xfrm>
          <a:prstGeom prst="rect">
            <a:avLst/>
          </a:prstGeom>
          <a:solidFill>
            <a:srgbClr val="000000">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b="1">
                <a:solidFill>
                  <a:srgbClr val="FFFF00"/>
                </a:solidFill>
              </a:rPr>
              <a:t>PACIFIC FLEET</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82" name="Title 3">
            <a:extLst>
              <a:ext uri="{FF2B5EF4-FFF2-40B4-BE49-F238E27FC236}">
                <a16:creationId xmlns:a16="http://schemas.microsoft.com/office/drawing/2014/main" id="{DB8274D8-B3C7-4BE6-AD3C-9A50ACABACAA}"/>
              </a:ext>
            </a:extLst>
          </p:cNvPr>
          <p:cNvSpPr>
            <a:spLocks noGrp="1"/>
          </p:cNvSpPr>
          <p:nvPr>
            <p:ph type="ctrTitle"/>
          </p:nvPr>
        </p:nvSpPr>
        <p:spPr>
          <a:xfrm>
            <a:off x="1371600" y="381000"/>
            <a:ext cx="7543800" cy="555625"/>
          </a:xfrm>
        </p:spPr>
        <p:txBody>
          <a:bodyPr/>
          <a:lstStyle/>
          <a:p>
            <a:r>
              <a:rPr lang="en-US" altLang="en-US"/>
              <a:t>Mission Area Four</a:t>
            </a:r>
          </a:p>
        </p:txBody>
      </p:sp>
      <p:sp>
        <p:nvSpPr>
          <p:cNvPr id="392195" name="Subtitle 4">
            <a:extLst>
              <a:ext uri="{FF2B5EF4-FFF2-40B4-BE49-F238E27FC236}">
                <a16:creationId xmlns:a16="http://schemas.microsoft.com/office/drawing/2014/main" id="{CE01CAB0-8FB1-4FF4-9730-5F63A4AA491B}"/>
              </a:ext>
            </a:extLst>
          </p:cNvPr>
          <p:cNvSpPr>
            <a:spLocks noGrp="1"/>
          </p:cNvSpPr>
          <p:nvPr>
            <p:ph type="subTitle" idx="4294967295"/>
          </p:nvPr>
        </p:nvSpPr>
        <p:spPr>
          <a:xfrm>
            <a:off x="1752600" y="762000"/>
            <a:ext cx="7391400" cy="609600"/>
          </a:xfrm>
        </p:spPr>
        <p:txBody>
          <a:bodyPr/>
          <a:lstStyle/>
          <a:p>
            <a:pPr marL="0" indent="0" algn="ctr">
              <a:buFontTx/>
              <a:buNone/>
              <a:defRPr/>
            </a:pPr>
            <a:r>
              <a:rPr lang="en-US" sz="2800" dirty="0">
                <a:latin typeface="+mj-lt"/>
                <a:ea typeface="ＭＳ Ｐゴシック" charset="0"/>
                <a:cs typeface="+mn-cs"/>
              </a:rPr>
              <a:t>Strengthen Global Maritime Partnerships </a:t>
            </a:r>
          </a:p>
          <a:p>
            <a:pPr marL="0" indent="0" algn="ctr">
              <a:buFontTx/>
              <a:buNone/>
              <a:defRPr/>
            </a:pPr>
            <a:endParaRPr lang="en-US" dirty="0">
              <a:latin typeface="Trebuchet MS" charset="0"/>
              <a:ea typeface="ＭＳ Ｐゴシック" charset="0"/>
              <a:cs typeface="+mn-cs"/>
            </a:endParaRPr>
          </a:p>
        </p:txBody>
      </p:sp>
      <p:pic>
        <p:nvPicPr>
          <p:cNvPr id="148484" name="Picture 9">
            <a:extLst>
              <a:ext uri="{FF2B5EF4-FFF2-40B4-BE49-F238E27FC236}">
                <a16:creationId xmlns:a16="http://schemas.microsoft.com/office/drawing/2014/main" id="{D4B56DC1-062E-4B55-A782-098F8C18F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00200"/>
            <a:ext cx="30226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30" name="Title 1">
            <a:extLst>
              <a:ext uri="{FF2B5EF4-FFF2-40B4-BE49-F238E27FC236}">
                <a16:creationId xmlns:a16="http://schemas.microsoft.com/office/drawing/2014/main" id="{3415FC32-F9A1-4254-A4EF-91F411DA6F78}"/>
              </a:ext>
            </a:extLst>
          </p:cNvPr>
          <p:cNvSpPr>
            <a:spLocks noGrp="1"/>
          </p:cNvSpPr>
          <p:nvPr>
            <p:ph type="title"/>
          </p:nvPr>
        </p:nvSpPr>
        <p:spPr>
          <a:xfrm>
            <a:off x="1447800" y="228600"/>
            <a:ext cx="7239000" cy="838200"/>
          </a:xfrm>
        </p:spPr>
        <p:txBody>
          <a:bodyPr/>
          <a:lstStyle/>
          <a:p>
            <a:r>
              <a:rPr lang="en-US" altLang="en-US" sz="2800"/>
              <a:t>International Officer Enrollment</a:t>
            </a:r>
          </a:p>
        </p:txBody>
      </p:sp>
      <p:sp>
        <p:nvSpPr>
          <p:cNvPr id="150531" name="Slide Number Placeholder 2">
            <a:extLst>
              <a:ext uri="{FF2B5EF4-FFF2-40B4-BE49-F238E27FC236}">
                <a16:creationId xmlns:a16="http://schemas.microsoft.com/office/drawing/2014/main" id="{487CE967-AB0E-47A4-A9C3-97F579EBDC6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142F2888-DD2C-4C2A-8B6E-750B9ED9C974}" type="slidenum">
              <a:rPr lang="en-US" altLang="en-US" sz="1400" smtClean="0">
                <a:solidFill>
                  <a:srgbClr val="FFFFFF"/>
                </a:solidFill>
              </a:rPr>
              <a:pPr>
                <a:spcBef>
                  <a:spcPct val="0"/>
                </a:spcBef>
                <a:buFontTx/>
                <a:buNone/>
              </a:pPr>
              <a:t>34</a:t>
            </a:fld>
            <a:endParaRPr lang="en-US" altLang="en-US" sz="1400">
              <a:solidFill>
                <a:srgbClr val="FFFFFF"/>
              </a:solidFill>
            </a:endParaRPr>
          </a:p>
        </p:txBody>
      </p:sp>
      <p:pic>
        <p:nvPicPr>
          <p:cNvPr id="150532" name="Picture 4">
            <a:extLst>
              <a:ext uri="{FF2B5EF4-FFF2-40B4-BE49-F238E27FC236}">
                <a16:creationId xmlns:a16="http://schemas.microsoft.com/office/drawing/2014/main" id="{A1C556A7-1734-4BF7-95C6-4BCDDBC49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1258888"/>
            <a:ext cx="1066800" cy="133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
        <p:nvSpPr>
          <p:cNvPr id="150533" name="TextBox 1">
            <a:extLst>
              <a:ext uri="{FF2B5EF4-FFF2-40B4-BE49-F238E27FC236}">
                <a16:creationId xmlns:a16="http://schemas.microsoft.com/office/drawing/2014/main" id="{01CD6024-31EA-4355-A7EB-685F5A7F0BC2}"/>
              </a:ext>
            </a:extLst>
          </p:cNvPr>
          <p:cNvSpPr txBox="1">
            <a:spLocks noChangeArrowheads="1"/>
          </p:cNvSpPr>
          <p:nvPr/>
        </p:nvSpPr>
        <p:spPr bwMode="auto">
          <a:xfrm>
            <a:off x="3429000" y="15240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150534" name="TextBox 2">
            <a:extLst>
              <a:ext uri="{FF2B5EF4-FFF2-40B4-BE49-F238E27FC236}">
                <a16:creationId xmlns:a16="http://schemas.microsoft.com/office/drawing/2014/main" id="{4640F9B4-3C2D-433D-A10F-FF5553CCC252}"/>
              </a:ext>
            </a:extLst>
          </p:cNvPr>
          <p:cNvSpPr txBox="1">
            <a:spLocks noChangeArrowheads="1"/>
          </p:cNvSpPr>
          <p:nvPr/>
        </p:nvSpPr>
        <p:spPr bwMode="auto">
          <a:xfrm>
            <a:off x="2374900" y="1190625"/>
            <a:ext cx="66929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 typeface="Wingdings" panose="05000000000000000000" pitchFamily="2" charset="2"/>
              <a:buChar char="Ø"/>
            </a:pPr>
            <a:r>
              <a:rPr lang="en-US" altLang="en-US" sz="2400"/>
              <a:t>Naval Command College</a:t>
            </a:r>
          </a:p>
          <a:p>
            <a:pPr lvl="1" eaLnBrk="1" hangingPunct="1">
              <a:spcBef>
                <a:spcPct val="0"/>
              </a:spcBef>
              <a:buFont typeface="Wingdings" panose="05000000000000000000" pitchFamily="2" charset="2"/>
              <a:buChar char="Ø"/>
            </a:pPr>
            <a:r>
              <a:rPr lang="en-US" altLang="en-US" sz="2400"/>
              <a:t>Started in 1956</a:t>
            </a:r>
          </a:p>
          <a:p>
            <a:pPr lvl="1" eaLnBrk="1" hangingPunct="1">
              <a:spcBef>
                <a:spcPct val="0"/>
              </a:spcBef>
              <a:buFont typeface="Wingdings" panose="05000000000000000000" pitchFamily="2" charset="2"/>
              <a:buChar char="Ø"/>
            </a:pPr>
            <a:r>
              <a:rPr lang="en-US" altLang="en-US" sz="2400"/>
              <a:t>Senior Level Course</a:t>
            </a:r>
          </a:p>
          <a:p>
            <a:pPr lvl="1" eaLnBrk="1" hangingPunct="1">
              <a:spcBef>
                <a:spcPct val="0"/>
              </a:spcBef>
              <a:buFont typeface="Wingdings" panose="05000000000000000000" pitchFamily="2" charset="2"/>
              <a:buChar char="Ø"/>
            </a:pPr>
            <a:r>
              <a:rPr lang="en-US" altLang="en-US" sz="2400"/>
              <a:t>50 Int’l Students / year</a:t>
            </a:r>
          </a:p>
          <a:p>
            <a:pPr lvl="1" eaLnBrk="1" hangingPunct="1">
              <a:spcBef>
                <a:spcPct val="0"/>
              </a:spcBef>
              <a:buFont typeface="Wingdings" panose="05000000000000000000" pitchFamily="2" charset="2"/>
              <a:buChar char="Ø"/>
            </a:pPr>
            <a:endParaRPr lang="en-US" altLang="en-US" sz="2400"/>
          </a:p>
          <a:p>
            <a:pPr eaLnBrk="1" hangingPunct="1">
              <a:spcBef>
                <a:spcPct val="0"/>
              </a:spcBef>
              <a:buFont typeface="Wingdings" panose="05000000000000000000" pitchFamily="2" charset="2"/>
              <a:buChar char="Ø"/>
            </a:pPr>
            <a:r>
              <a:rPr lang="en-US" altLang="en-US" sz="2400"/>
              <a:t>Naval Staff College</a:t>
            </a:r>
          </a:p>
          <a:p>
            <a:pPr lvl="1" eaLnBrk="1" hangingPunct="1">
              <a:spcBef>
                <a:spcPct val="0"/>
              </a:spcBef>
              <a:buFont typeface="Wingdings" panose="05000000000000000000" pitchFamily="2" charset="2"/>
              <a:buChar char="Ø"/>
            </a:pPr>
            <a:r>
              <a:rPr lang="en-US" altLang="en-US" sz="2400"/>
              <a:t>Started 1972</a:t>
            </a:r>
          </a:p>
          <a:p>
            <a:pPr lvl="1" eaLnBrk="1" hangingPunct="1">
              <a:spcBef>
                <a:spcPct val="0"/>
              </a:spcBef>
              <a:buFont typeface="Wingdings" panose="05000000000000000000" pitchFamily="2" charset="2"/>
              <a:buChar char="Ø"/>
            </a:pPr>
            <a:r>
              <a:rPr lang="en-US" altLang="en-US" sz="2400"/>
              <a:t>Intermediate Level Course</a:t>
            </a:r>
          </a:p>
          <a:p>
            <a:pPr lvl="1" eaLnBrk="1" hangingPunct="1">
              <a:spcBef>
                <a:spcPct val="0"/>
              </a:spcBef>
              <a:buFont typeface="Wingdings" panose="05000000000000000000" pitchFamily="2" charset="2"/>
              <a:buChar char="Ø"/>
            </a:pPr>
            <a:r>
              <a:rPr lang="en-US" altLang="en-US" sz="2400"/>
              <a:t>60 Int’l Students / year</a:t>
            </a:r>
          </a:p>
          <a:p>
            <a:pPr lvl="1" eaLnBrk="1" hangingPunct="1">
              <a:spcBef>
                <a:spcPct val="0"/>
              </a:spcBef>
              <a:buFont typeface="Wingdings" panose="05000000000000000000" pitchFamily="2" charset="2"/>
              <a:buChar char="Ø"/>
            </a:pPr>
            <a:endParaRPr lang="en-US" altLang="en-US" sz="2400"/>
          </a:p>
          <a:p>
            <a:pPr eaLnBrk="1" hangingPunct="1">
              <a:spcBef>
                <a:spcPct val="0"/>
              </a:spcBef>
              <a:buFont typeface="Wingdings" panose="05000000000000000000" pitchFamily="2" charset="2"/>
              <a:buChar char="Ø"/>
            </a:pPr>
            <a:r>
              <a:rPr lang="en-US" altLang="en-US" sz="2400"/>
              <a:t>Both Fully Integrated with U.S. Students</a:t>
            </a:r>
          </a:p>
          <a:p>
            <a:pPr eaLnBrk="1" hangingPunct="1">
              <a:spcBef>
                <a:spcPct val="0"/>
              </a:spcBef>
              <a:buFont typeface="Wingdings" panose="05000000000000000000" pitchFamily="2" charset="2"/>
              <a:buChar char="Ø"/>
            </a:pPr>
            <a:r>
              <a:rPr lang="en-US" altLang="en-US" sz="2400"/>
              <a:t>Both Include a Robust Field Studies Program</a:t>
            </a:r>
          </a:p>
        </p:txBody>
      </p:sp>
      <p:pic>
        <p:nvPicPr>
          <p:cNvPr id="150535" name="Picture 6">
            <a:extLst>
              <a:ext uri="{FF2B5EF4-FFF2-40B4-BE49-F238E27FC236}">
                <a16:creationId xmlns:a16="http://schemas.microsoft.com/office/drawing/2014/main" id="{6FC60662-052B-4575-B0E5-F49EEDE92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938" y="3124200"/>
            <a:ext cx="11223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4AC86554-89C1-4D89-88C0-3B655CF8073C}"/>
              </a:ext>
            </a:extLst>
          </p:cNvPr>
          <p:cNvSpPr>
            <a:spLocks noGrp="1"/>
          </p:cNvSpPr>
          <p:nvPr>
            <p:ph type="title"/>
          </p:nvPr>
        </p:nvSpPr>
        <p:spPr>
          <a:xfrm>
            <a:off x="1447800" y="-76200"/>
            <a:ext cx="7239000" cy="1143000"/>
          </a:xfrm>
        </p:spPr>
        <p:txBody>
          <a:bodyPr/>
          <a:lstStyle/>
          <a:p>
            <a:r>
              <a:rPr lang="en-US" altLang="en-US" sz="2800"/>
              <a:t>Global Impact</a:t>
            </a:r>
          </a:p>
        </p:txBody>
      </p:sp>
      <p:sp>
        <p:nvSpPr>
          <p:cNvPr id="152579" name="Slide Number Placeholder 2">
            <a:extLst>
              <a:ext uri="{FF2B5EF4-FFF2-40B4-BE49-F238E27FC236}">
                <a16:creationId xmlns:a16="http://schemas.microsoft.com/office/drawing/2014/main" id="{C58BE796-00B6-4548-B086-7F5CD7C08725}"/>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016CD955-153F-4402-A45E-2B167101D21D}" type="slidenum">
              <a:rPr lang="en-US" altLang="en-US" sz="1400" smtClean="0">
                <a:solidFill>
                  <a:srgbClr val="FFFFFF"/>
                </a:solidFill>
              </a:rPr>
              <a:pPr>
                <a:spcBef>
                  <a:spcPct val="0"/>
                </a:spcBef>
                <a:buFontTx/>
                <a:buNone/>
              </a:pPr>
              <a:t>35</a:t>
            </a:fld>
            <a:endParaRPr lang="en-US" altLang="en-US" sz="1400">
              <a:solidFill>
                <a:srgbClr val="FFFFFF"/>
              </a:solidFill>
            </a:endParaRPr>
          </a:p>
        </p:txBody>
      </p:sp>
      <p:sp>
        <p:nvSpPr>
          <p:cNvPr id="152580" name="Rectangle 5">
            <a:extLst>
              <a:ext uri="{FF2B5EF4-FFF2-40B4-BE49-F238E27FC236}">
                <a16:creationId xmlns:a16="http://schemas.microsoft.com/office/drawing/2014/main" id="{260291E7-5591-4176-B988-D27A93B9687B}"/>
              </a:ext>
            </a:extLst>
          </p:cNvPr>
          <p:cNvSpPr txBox="1">
            <a:spLocks noChangeArrowheads="1"/>
          </p:cNvSpPr>
          <p:nvPr/>
        </p:nvSpPr>
        <p:spPr bwMode="auto">
          <a:xfrm>
            <a:off x="1303338" y="879475"/>
            <a:ext cx="8374062"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tabLst>
                <a:tab pos="4857750" algn="r"/>
                <a:tab pos="5943600" algn="r"/>
                <a:tab pos="7029450" algn="r"/>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4857750" algn="r"/>
                <a:tab pos="5943600" algn="r"/>
                <a:tab pos="7029450" algn="r"/>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4857750" algn="r"/>
                <a:tab pos="5943600" algn="r"/>
                <a:tab pos="7029450" algn="r"/>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4857750" algn="r"/>
                <a:tab pos="5943600" algn="r"/>
                <a:tab pos="7029450" algn="r"/>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4857750" algn="r"/>
                <a:tab pos="5943600" algn="r"/>
                <a:tab pos="7029450" algn="r"/>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4857750" algn="r"/>
                <a:tab pos="5943600" algn="r"/>
                <a:tab pos="7029450" algn="r"/>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4857750" algn="r"/>
                <a:tab pos="5943600" algn="r"/>
                <a:tab pos="7029450" algn="r"/>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4857750" algn="r"/>
                <a:tab pos="5943600" algn="r"/>
                <a:tab pos="7029450" algn="r"/>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4857750" algn="r"/>
                <a:tab pos="5943600" algn="r"/>
                <a:tab pos="7029450" algn="r"/>
              </a:tabLst>
              <a:defRPr sz="2000">
                <a:solidFill>
                  <a:schemeClr val="tx1"/>
                </a:solidFill>
                <a:latin typeface="Arial" panose="020B0604020202020204" pitchFamily="34" charset="0"/>
                <a:ea typeface="MS PGothic" panose="020B0600070205080204" pitchFamily="34" charset="-128"/>
              </a:defRPr>
            </a:lvl9pPr>
          </a:lstStyle>
          <a:p>
            <a:pPr eaLnBrk="1" hangingPunct="1">
              <a:lnSpc>
                <a:spcPct val="140000"/>
              </a:lnSpc>
              <a:buFontTx/>
              <a:buNone/>
            </a:pPr>
            <a:r>
              <a:rPr lang="en-US" altLang="en-US" sz="2400">
                <a:solidFill>
                  <a:srgbClr val="000000"/>
                </a:solidFill>
                <a:latin typeface="Times New Roman" panose="02020603050405020304" pitchFamily="18" charset="0"/>
              </a:rPr>
              <a:t>	</a:t>
            </a:r>
            <a:r>
              <a:rPr lang="en-US" altLang="en-US" sz="2400">
                <a:solidFill>
                  <a:srgbClr val="FFFFFF"/>
                </a:solidFill>
              </a:rPr>
              <a:t>	</a:t>
            </a:r>
            <a:r>
              <a:rPr lang="en-US" altLang="en-US" sz="2400" u="sng">
                <a:solidFill>
                  <a:srgbClr val="FFFFFF"/>
                </a:solidFill>
              </a:rPr>
              <a:t>NCC</a:t>
            </a:r>
            <a:r>
              <a:rPr lang="en-US" altLang="en-US" sz="2400">
                <a:solidFill>
                  <a:srgbClr val="FFFFFF"/>
                </a:solidFill>
              </a:rPr>
              <a:t>	</a:t>
            </a:r>
            <a:r>
              <a:rPr lang="en-US" altLang="en-US" sz="2400" u="sng">
                <a:solidFill>
                  <a:srgbClr val="FFFFFF"/>
                </a:solidFill>
              </a:rPr>
              <a:t>NSC</a:t>
            </a:r>
            <a:r>
              <a:rPr lang="en-US" altLang="en-US" sz="2400">
                <a:solidFill>
                  <a:srgbClr val="FFFFFF"/>
                </a:solidFill>
              </a:rPr>
              <a:t>	  </a:t>
            </a:r>
            <a:r>
              <a:rPr lang="en-US" altLang="en-US" sz="2400" u="sng">
                <a:solidFill>
                  <a:srgbClr val="FFFFFF"/>
                </a:solidFill>
              </a:rPr>
              <a:t>Total</a:t>
            </a:r>
          </a:p>
          <a:p>
            <a:pPr eaLnBrk="1" hangingPunct="1">
              <a:lnSpc>
                <a:spcPct val="140000"/>
              </a:lnSpc>
              <a:buFontTx/>
              <a:buNone/>
            </a:pPr>
            <a:r>
              <a:rPr lang="en-US" altLang="en-US" sz="2400">
                <a:solidFill>
                  <a:srgbClr val="FFFFFF"/>
                </a:solidFill>
              </a:rPr>
              <a:t>	</a:t>
            </a:r>
            <a:r>
              <a:rPr lang="en-US" altLang="en-US" sz="2400" u="sng">
                <a:solidFill>
                  <a:srgbClr val="FFFFFF"/>
                </a:solidFill>
              </a:rPr>
              <a:t>Graduates</a:t>
            </a:r>
            <a:r>
              <a:rPr lang="en-US" altLang="en-US" sz="2400">
                <a:solidFill>
                  <a:srgbClr val="FFFFFF"/>
                </a:solidFill>
              </a:rPr>
              <a:t>	2,185	2,250	4,435	</a:t>
            </a:r>
          </a:p>
          <a:p>
            <a:pPr eaLnBrk="1" hangingPunct="1">
              <a:lnSpc>
                <a:spcPct val="140000"/>
              </a:lnSpc>
              <a:buFontTx/>
              <a:buNone/>
            </a:pPr>
            <a:r>
              <a:rPr lang="en-US" altLang="en-US" sz="2400">
                <a:solidFill>
                  <a:srgbClr val="FFFFFF"/>
                </a:solidFill>
              </a:rPr>
              <a:t>	Flag Officers	1020	338	1,358</a:t>
            </a:r>
          </a:p>
          <a:p>
            <a:pPr eaLnBrk="1" hangingPunct="1">
              <a:lnSpc>
                <a:spcPct val="140000"/>
              </a:lnSpc>
              <a:buFontTx/>
              <a:buNone/>
            </a:pPr>
            <a:r>
              <a:rPr lang="en-US" altLang="en-US" sz="2400">
                <a:solidFill>
                  <a:srgbClr val="FFFFFF"/>
                </a:solidFill>
              </a:rPr>
              <a:t>	Chiefs of Service	314	141	455</a:t>
            </a:r>
          </a:p>
          <a:p>
            <a:pPr eaLnBrk="1" hangingPunct="1">
              <a:lnSpc>
                <a:spcPct val="140000"/>
              </a:lnSpc>
              <a:buFontTx/>
              <a:buNone/>
            </a:pPr>
            <a:r>
              <a:rPr lang="en-US" altLang="en-US" sz="2400">
                <a:solidFill>
                  <a:srgbClr val="FFFFFF"/>
                </a:solidFill>
              </a:rPr>
              <a:t>	Currently Serving Chiefs	21	26	</a:t>
            </a:r>
            <a:r>
              <a:rPr lang="en-US" altLang="en-US" sz="2400" i="1">
                <a:solidFill>
                  <a:srgbClr val="FFFFFF"/>
                </a:solidFill>
              </a:rPr>
              <a:t>38</a:t>
            </a:r>
            <a:r>
              <a:rPr lang="en-US" altLang="en-US" sz="2400">
                <a:solidFill>
                  <a:srgbClr val="FFFFFF"/>
                </a:solidFill>
              </a:rPr>
              <a:t>*</a:t>
            </a:r>
          </a:p>
        </p:txBody>
      </p:sp>
      <p:pic>
        <p:nvPicPr>
          <p:cNvPr id="152581" name="Picture 9" descr="T:\NCC\Photos\IP Photos\flag bridge 4.jpg">
            <a:extLst>
              <a:ext uri="{FF2B5EF4-FFF2-40B4-BE49-F238E27FC236}">
                <a16:creationId xmlns:a16="http://schemas.microsoft.com/office/drawing/2014/main" id="{0900FCDA-D38B-49AD-89CF-A7BD8E5E1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998" b="36620"/>
          <a:stretch>
            <a:fillRect/>
          </a:stretch>
        </p:blipFill>
        <p:spPr bwMode="auto">
          <a:xfrm>
            <a:off x="1303338" y="3773488"/>
            <a:ext cx="7840662"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a:extLst>
              <a:ext uri="{FF2B5EF4-FFF2-40B4-BE49-F238E27FC236}">
                <a16:creationId xmlns:a16="http://schemas.microsoft.com/office/drawing/2014/main" id="{7195A22F-6D77-4CA9-9B01-DB0BC826A5C4}"/>
              </a:ext>
            </a:extLst>
          </p:cNvPr>
          <p:cNvSpPr txBox="1">
            <a:spLocks noChangeArrowheads="1"/>
          </p:cNvSpPr>
          <p:nvPr/>
        </p:nvSpPr>
        <p:spPr bwMode="auto">
          <a:xfrm>
            <a:off x="1303338" y="6494463"/>
            <a:ext cx="5686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sz="1600" b="1">
                <a:latin typeface="+mn-lt"/>
                <a:cs typeface="Times New Roman" pitchFamily="18" charset="0"/>
              </a:rPr>
              <a:t>*8 </a:t>
            </a:r>
            <a:r>
              <a:rPr lang="en-US" altLang="en-US" sz="1600" b="1" dirty="0">
                <a:latin typeface="+mn-lt"/>
                <a:cs typeface="Times New Roman" pitchFamily="18" charset="0"/>
              </a:rPr>
              <a:t>graduates have attended both NSC &amp; NCC</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218536FE-C5DB-44E4-BACE-83A20675D945}"/>
              </a:ext>
            </a:extLst>
          </p:cNvPr>
          <p:cNvSpPr>
            <a:spLocks noChangeArrowheads="1"/>
          </p:cNvSpPr>
          <p:nvPr/>
        </p:nvSpPr>
        <p:spPr bwMode="auto">
          <a:xfrm>
            <a:off x="1263650" y="-15875"/>
            <a:ext cx="76962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Char char="•"/>
              <a:tabLst>
                <a:tab pos="5318125"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5318125"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5318125"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5318125"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5318125"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5318125"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5318125"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5318125"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5318125" algn="l"/>
              </a:tabLst>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800">
                <a:solidFill>
                  <a:srgbClr val="FFFFFF"/>
                </a:solidFill>
                <a:cs typeface="Arial" panose="020B0604020202020204" pitchFamily="34" charset="0"/>
              </a:rPr>
              <a:t>137 Countries Represented Since 1956</a:t>
            </a:r>
          </a:p>
        </p:txBody>
      </p:sp>
      <p:sp>
        <p:nvSpPr>
          <p:cNvPr id="154627" name="Slide Number Placeholder 1">
            <a:extLst>
              <a:ext uri="{FF2B5EF4-FFF2-40B4-BE49-F238E27FC236}">
                <a16:creationId xmlns:a16="http://schemas.microsoft.com/office/drawing/2014/main" id="{BC685638-71B6-4FA4-ADB9-1B5EFD0C97C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FCB3DCB-6717-4EA2-8187-3B1E76189412}" type="slidenum">
              <a:rPr lang="en-US" altLang="en-US" sz="1400" smtClean="0">
                <a:solidFill>
                  <a:srgbClr val="FFFFFF"/>
                </a:solidFill>
              </a:rPr>
              <a:pPr>
                <a:spcBef>
                  <a:spcPct val="0"/>
                </a:spcBef>
                <a:buFontTx/>
                <a:buNone/>
              </a:pPr>
              <a:t>36</a:t>
            </a:fld>
            <a:endParaRPr lang="en-US" altLang="en-US" sz="1400">
              <a:solidFill>
                <a:srgbClr val="FFFFFF"/>
              </a:solidFill>
            </a:endParaRPr>
          </a:p>
        </p:txBody>
      </p:sp>
      <p:sp>
        <p:nvSpPr>
          <p:cNvPr id="10" name="Text Box 118">
            <a:extLst>
              <a:ext uri="{FF2B5EF4-FFF2-40B4-BE49-F238E27FC236}">
                <a16:creationId xmlns:a16="http://schemas.microsoft.com/office/drawing/2014/main" id="{03090E22-BFCA-4501-B970-E463FECBE816}"/>
              </a:ext>
            </a:extLst>
          </p:cNvPr>
          <p:cNvSpPr txBox="1">
            <a:spLocks noChangeArrowheads="1"/>
          </p:cNvSpPr>
          <p:nvPr/>
        </p:nvSpPr>
        <p:spPr bwMode="auto">
          <a:xfrm>
            <a:off x="1295400" y="609600"/>
            <a:ext cx="19050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sz="1100" b="1" dirty="0">
                <a:latin typeface="+mn-lt"/>
                <a:cs typeface="Times New Roman" pitchFamily="18" charset="0"/>
              </a:rPr>
              <a:t>ALBANIA </a:t>
            </a:r>
          </a:p>
          <a:p>
            <a:pPr eaLnBrk="1" hangingPunct="1">
              <a:defRPr/>
            </a:pPr>
            <a:r>
              <a:rPr lang="en-US" altLang="en-US" sz="1100" b="1" dirty="0">
                <a:latin typeface="+mn-lt"/>
                <a:cs typeface="Times New Roman" pitchFamily="18" charset="0"/>
              </a:rPr>
              <a:t>ALGERIA </a:t>
            </a:r>
          </a:p>
          <a:p>
            <a:pPr eaLnBrk="1" hangingPunct="1">
              <a:defRPr/>
            </a:pPr>
            <a:r>
              <a:rPr lang="en-US" altLang="en-US" sz="1100" b="1" dirty="0">
                <a:latin typeface="+mn-lt"/>
                <a:cs typeface="Times New Roman" pitchFamily="18" charset="0"/>
              </a:rPr>
              <a:t>ANGOLA</a:t>
            </a:r>
          </a:p>
          <a:p>
            <a:pPr eaLnBrk="1" hangingPunct="1">
              <a:defRPr/>
            </a:pPr>
            <a:r>
              <a:rPr lang="en-US" altLang="en-US" sz="1100" b="1" dirty="0">
                <a:latin typeface="+mn-lt"/>
                <a:cs typeface="Times New Roman" pitchFamily="18" charset="0"/>
              </a:rPr>
              <a:t>ARGENTINA </a:t>
            </a:r>
          </a:p>
          <a:p>
            <a:pPr eaLnBrk="1" hangingPunct="1">
              <a:defRPr/>
            </a:pPr>
            <a:r>
              <a:rPr lang="en-US" altLang="en-US" sz="1100" b="1" dirty="0">
                <a:latin typeface="+mn-lt"/>
                <a:cs typeface="Times New Roman" pitchFamily="18" charset="0"/>
              </a:rPr>
              <a:t>AUSTRALIA</a:t>
            </a:r>
          </a:p>
          <a:p>
            <a:pPr eaLnBrk="1" hangingPunct="1">
              <a:defRPr/>
            </a:pPr>
            <a:r>
              <a:rPr lang="en-US" altLang="en-US" sz="1100" b="1" dirty="0">
                <a:latin typeface="+mn-lt"/>
                <a:cs typeface="Times New Roman" pitchFamily="18" charset="0"/>
              </a:rPr>
              <a:t>AZERBAIJAN</a:t>
            </a:r>
          </a:p>
          <a:p>
            <a:pPr eaLnBrk="1" hangingPunct="1">
              <a:defRPr/>
            </a:pPr>
            <a:r>
              <a:rPr lang="en-US" altLang="en-US" sz="1100" b="1" dirty="0">
                <a:latin typeface="+mn-lt"/>
                <a:cs typeface="Times New Roman" pitchFamily="18" charset="0"/>
              </a:rPr>
              <a:t>BAHAMAS </a:t>
            </a:r>
          </a:p>
          <a:p>
            <a:pPr eaLnBrk="1" hangingPunct="1">
              <a:defRPr/>
            </a:pPr>
            <a:r>
              <a:rPr lang="en-US" altLang="en-US" sz="1100" b="1" dirty="0">
                <a:latin typeface="+mn-lt"/>
                <a:cs typeface="Times New Roman" pitchFamily="18" charset="0"/>
              </a:rPr>
              <a:t>BAHRAIN </a:t>
            </a:r>
          </a:p>
          <a:p>
            <a:pPr eaLnBrk="1" hangingPunct="1">
              <a:defRPr/>
            </a:pPr>
            <a:r>
              <a:rPr lang="en-US" altLang="en-US" sz="1100" b="1" dirty="0">
                <a:latin typeface="+mn-lt"/>
                <a:cs typeface="Times New Roman" pitchFamily="18" charset="0"/>
              </a:rPr>
              <a:t>BANGLADESH</a:t>
            </a:r>
          </a:p>
          <a:p>
            <a:pPr eaLnBrk="1" hangingPunct="1">
              <a:defRPr/>
            </a:pPr>
            <a:r>
              <a:rPr lang="en-US" altLang="en-US" sz="1100" b="1" dirty="0">
                <a:latin typeface="+mn-lt"/>
                <a:cs typeface="Times New Roman" pitchFamily="18" charset="0"/>
              </a:rPr>
              <a:t>BARBADOS </a:t>
            </a:r>
          </a:p>
          <a:p>
            <a:pPr eaLnBrk="1" hangingPunct="1">
              <a:defRPr/>
            </a:pPr>
            <a:r>
              <a:rPr lang="en-US" altLang="en-US" sz="1100" b="1" dirty="0">
                <a:latin typeface="+mn-lt"/>
                <a:cs typeface="Times New Roman" pitchFamily="18" charset="0"/>
              </a:rPr>
              <a:t>BELGIUM</a:t>
            </a:r>
          </a:p>
          <a:p>
            <a:pPr eaLnBrk="1" hangingPunct="1">
              <a:defRPr/>
            </a:pPr>
            <a:r>
              <a:rPr lang="en-US" altLang="en-US" sz="1100" b="1" dirty="0">
                <a:latin typeface="+mn-lt"/>
                <a:cs typeface="Times New Roman" pitchFamily="18" charset="0"/>
              </a:rPr>
              <a:t>BELIZE</a:t>
            </a:r>
          </a:p>
          <a:p>
            <a:pPr eaLnBrk="1" hangingPunct="1">
              <a:defRPr/>
            </a:pPr>
            <a:r>
              <a:rPr lang="en-US" altLang="en-US" sz="1100" b="1" dirty="0">
                <a:latin typeface="+mn-lt"/>
                <a:cs typeface="Times New Roman" pitchFamily="18" charset="0"/>
              </a:rPr>
              <a:t>BENIN</a:t>
            </a:r>
          </a:p>
          <a:p>
            <a:pPr eaLnBrk="1" hangingPunct="1">
              <a:defRPr/>
            </a:pPr>
            <a:r>
              <a:rPr lang="en-US" altLang="en-US" sz="1100" b="1" dirty="0">
                <a:latin typeface="+mn-lt"/>
                <a:cs typeface="Times New Roman" pitchFamily="18" charset="0"/>
              </a:rPr>
              <a:t>BOLIVIA </a:t>
            </a:r>
          </a:p>
          <a:p>
            <a:pPr eaLnBrk="1" hangingPunct="1">
              <a:defRPr/>
            </a:pPr>
            <a:r>
              <a:rPr lang="en-US" altLang="en-US" sz="1100" b="1" dirty="0">
                <a:latin typeface="+mn-lt"/>
                <a:cs typeface="Times New Roman" pitchFamily="18" charset="0"/>
              </a:rPr>
              <a:t>BRAZIL </a:t>
            </a:r>
          </a:p>
          <a:p>
            <a:pPr eaLnBrk="1" hangingPunct="1">
              <a:defRPr/>
            </a:pPr>
            <a:r>
              <a:rPr lang="en-US" altLang="en-US" sz="1100" b="1" dirty="0">
                <a:latin typeface="+mn-lt"/>
                <a:cs typeface="Times New Roman" pitchFamily="18" charset="0"/>
              </a:rPr>
              <a:t>BRUNEI</a:t>
            </a:r>
          </a:p>
          <a:p>
            <a:pPr eaLnBrk="1" hangingPunct="1">
              <a:defRPr/>
            </a:pPr>
            <a:r>
              <a:rPr lang="en-US" altLang="en-US" sz="1100" b="1" dirty="0">
                <a:latin typeface="+mn-lt"/>
                <a:cs typeface="Times New Roman" pitchFamily="18" charset="0"/>
              </a:rPr>
              <a:t>BULGARIA</a:t>
            </a:r>
          </a:p>
          <a:p>
            <a:pPr eaLnBrk="1" hangingPunct="1">
              <a:defRPr/>
            </a:pPr>
            <a:r>
              <a:rPr lang="en-US" altLang="en-US" sz="1100" b="1" dirty="0">
                <a:latin typeface="+mn-lt"/>
                <a:cs typeface="Times New Roman" pitchFamily="18" charset="0"/>
              </a:rPr>
              <a:t>BURMA</a:t>
            </a:r>
          </a:p>
          <a:p>
            <a:pPr eaLnBrk="1" hangingPunct="1">
              <a:defRPr/>
            </a:pPr>
            <a:r>
              <a:rPr lang="en-US" altLang="en-US" sz="1100" b="1" dirty="0">
                <a:latin typeface="+mn-lt"/>
                <a:cs typeface="Times New Roman" pitchFamily="18" charset="0"/>
              </a:rPr>
              <a:t>CAMBODIA  </a:t>
            </a:r>
          </a:p>
          <a:p>
            <a:pPr eaLnBrk="1" hangingPunct="1">
              <a:defRPr/>
            </a:pPr>
            <a:r>
              <a:rPr lang="en-US" altLang="en-US" sz="1100" b="1" dirty="0">
                <a:latin typeface="+mn-lt"/>
                <a:cs typeface="Times New Roman" pitchFamily="18" charset="0"/>
              </a:rPr>
              <a:t>CAMEROON </a:t>
            </a:r>
          </a:p>
          <a:p>
            <a:pPr eaLnBrk="1" hangingPunct="1">
              <a:defRPr/>
            </a:pPr>
            <a:r>
              <a:rPr lang="en-US" altLang="en-US" sz="1100" b="1" dirty="0">
                <a:latin typeface="+mn-lt"/>
                <a:cs typeface="Times New Roman" pitchFamily="18" charset="0"/>
              </a:rPr>
              <a:t>CANADA </a:t>
            </a:r>
          </a:p>
          <a:p>
            <a:pPr eaLnBrk="1" hangingPunct="1">
              <a:defRPr/>
            </a:pPr>
            <a:r>
              <a:rPr lang="en-US" altLang="en-US" sz="1100" b="1" dirty="0">
                <a:latin typeface="+mn-lt"/>
                <a:cs typeface="Times New Roman" pitchFamily="18" charset="0"/>
              </a:rPr>
              <a:t>CAPE VERDE</a:t>
            </a:r>
          </a:p>
          <a:p>
            <a:pPr eaLnBrk="1" hangingPunct="1">
              <a:defRPr/>
            </a:pPr>
            <a:r>
              <a:rPr lang="en-US" altLang="en-US" sz="1100" b="1" dirty="0">
                <a:latin typeface="+mn-lt"/>
                <a:cs typeface="Times New Roman" pitchFamily="18" charset="0"/>
              </a:rPr>
              <a:t>CHILE </a:t>
            </a:r>
          </a:p>
          <a:p>
            <a:pPr eaLnBrk="1" hangingPunct="1">
              <a:defRPr/>
            </a:pPr>
            <a:r>
              <a:rPr lang="en-US" altLang="en-US" sz="1100" b="1" dirty="0">
                <a:latin typeface="+mn-lt"/>
                <a:cs typeface="Times New Roman" pitchFamily="18" charset="0"/>
              </a:rPr>
              <a:t>COLOMBIA </a:t>
            </a:r>
          </a:p>
          <a:p>
            <a:pPr eaLnBrk="1" hangingPunct="1">
              <a:defRPr/>
            </a:pPr>
            <a:r>
              <a:rPr lang="en-US" altLang="en-US" sz="1100" b="1" dirty="0">
                <a:latin typeface="+mn-lt"/>
                <a:cs typeface="Times New Roman" pitchFamily="18" charset="0"/>
              </a:rPr>
              <a:t>CONGO </a:t>
            </a:r>
          </a:p>
          <a:p>
            <a:pPr eaLnBrk="1" hangingPunct="1">
              <a:defRPr/>
            </a:pPr>
            <a:r>
              <a:rPr lang="en-US" altLang="en-US" sz="1100" b="1" dirty="0">
                <a:latin typeface="+mn-lt"/>
                <a:cs typeface="Times New Roman" pitchFamily="18" charset="0"/>
              </a:rPr>
              <a:t>COTE D’IVOIRE</a:t>
            </a:r>
          </a:p>
          <a:p>
            <a:pPr eaLnBrk="1" hangingPunct="1">
              <a:defRPr/>
            </a:pPr>
            <a:r>
              <a:rPr lang="en-US" altLang="en-US" sz="1100" b="1" dirty="0">
                <a:latin typeface="+mn-lt"/>
                <a:cs typeface="Times New Roman" pitchFamily="18" charset="0"/>
              </a:rPr>
              <a:t>CROATIA</a:t>
            </a:r>
          </a:p>
          <a:p>
            <a:pPr eaLnBrk="1" hangingPunct="1">
              <a:defRPr/>
            </a:pPr>
            <a:r>
              <a:rPr lang="en-US" altLang="en-US" sz="1100" b="1" dirty="0">
                <a:latin typeface="+mn-lt"/>
                <a:cs typeface="Times New Roman" pitchFamily="18" charset="0"/>
              </a:rPr>
              <a:t>CUBA </a:t>
            </a:r>
          </a:p>
          <a:p>
            <a:pPr eaLnBrk="1" hangingPunct="1">
              <a:defRPr/>
            </a:pPr>
            <a:r>
              <a:rPr lang="en-US" altLang="en-US" sz="1100" b="1" dirty="0">
                <a:latin typeface="+mn-lt"/>
                <a:cs typeface="Times New Roman" pitchFamily="18" charset="0"/>
              </a:rPr>
              <a:t>DENMARK </a:t>
            </a:r>
          </a:p>
          <a:p>
            <a:pPr eaLnBrk="1" hangingPunct="1">
              <a:defRPr/>
            </a:pPr>
            <a:r>
              <a:rPr lang="en-US" altLang="en-US" sz="1100" b="1" dirty="0">
                <a:latin typeface="+mn-lt"/>
                <a:cs typeface="Times New Roman" pitchFamily="18" charset="0"/>
              </a:rPr>
              <a:t>DJIBOUTI</a:t>
            </a:r>
          </a:p>
          <a:p>
            <a:pPr eaLnBrk="1" hangingPunct="1">
              <a:defRPr/>
            </a:pPr>
            <a:r>
              <a:rPr lang="en-US" altLang="en-US" sz="1100" b="1" dirty="0">
                <a:latin typeface="+mn-lt"/>
                <a:cs typeface="Times New Roman" pitchFamily="18" charset="0"/>
              </a:rPr>
              <a:t>DOMINICAN REPUBLIC </a:t>
            </a:r>
          </a:p>
          <a:p>
            <a:pPr eaLnBrk="1" hangingPunct="1">
              <a:defRPr/>
            </a:pPr>
            <a:r>
              <a:rPr lang="en-US" altLang="en-US" sz="1100" b="1" dirty="0">
                <a:latin typeface="+mn-lt"/>
                <a:cs typeface="Times New Roman" pitchFamily="18" charset="0"/>
              </a:rPr>
              <a:t>ECUADOR </a:t>
            </a:r>
          </a:p>
          <a:p>
            <a:pPr eaLnBrk="1" hangingPunct="1">
              <a:defRPr/>
            </a:pPr>
            <a:r>
              <a:rPr lang="en-US" altLang="en-US" sz="1100" b="1" dirty="0">
                <a:latin typeface="+mn-lt"/>
                <a:cs typeface="Times New Roman" pitchFamily="18" charset="0"/>
              </a:rPr>
              <a:t>EGYPT </a:t>
            </a:r>
          </a:p>
          <a:p>
            <a:pPr eaLnBrk="1" hangingPunct="1">
              <a:defRPr/>
            </a:pPr>
            <a:r>
              <a:rPr lang="en-US" altLang="en-US" sz="1100" b="1" dirty="0">
                <a:latin typeface="+mn-lt"/>
                <a:cs typeface="Times New Roman" pitchFamily="18" charset="0"/>
              </a:rPr>
              <a:t>EL SALVADOR</a:t>
            </a:r>
          </a:p>
          <a:p>
            <a:pPr eaLnBrk="1" hangingPunct="1">
              <a:defRPr/>
            </a:pPr>
            <a:r>
              <a:rPr lang="en-US" altLang="en-US" sz="1100" b="1" dirty="0">
                <a:latin typeface="+mn-lt"/>
                <a:cs typeface="Times New Roman" pitchFamily="18" charset="0"/>
              </a:rPr>
              <a:t>ERITREA</a:t>
            </a:r>
          </a:p>
        </p:txBody>
      </p:sp>
      <p:sp>
        <p:nvSpPr>
          <p:cNvPr id="11" name="Text Box 117">
            <a:extLst>
              <a:ext uri="{FF2B5EF4-FFF2-40B4-BE49-F238E27FC236}">
                <a16:creationId xmlns:a16="http://schemas.microsoft.com/office/drawing/2014/main" id="{193AB7DC-6D13-40BA-8F04-C183679EC53B}"/>
              </a:ext>
            </a:extLst>
          </p:cNvPr>
          <p:cNvSpPr txBox="1">
            <a:spLocks noChangeArrowheads="1"/>
          </p:cNvSpPr>
          <p:nvPr/>
        </p:nvSpPr>
        <p:spPr bwMode="auto">
          <a:xfrm>
            <a:off x="3216275" y="630238"/>
            <a:ext cx="1812925" cy="6186487"/>
          </a:xfrm>
          <a:prstGeom prst="rect">
            <a:avLst/>
          </a:prstGeom>
          <a:noFill/>
          <a:ln w="9525">
            <a:noFill/>
            <a:miter lim="800000"/>
            <a:headEnd/>
            <a:tailEnd/>
          </a:ln>
          <a:effectLst/>
        </p:spPr>
        <p:txBody>
          <a:bodyPr>
            <a:spAutoFit/>
          </a:bodyPr>
          <a:lstStyle/>
          <a:p>
            <a:pPr eaLnBrk="1" hangingPunct="1">
              <a:defRPr/>
            </a:pPr>
            <a:r>
              <a:rPr lang="en-US" sz="1100" b="1" dirty="0">
                <a:latin typeface="+mn-lt"/>
                <a:cs typeface="Times New Roman" panose="02020603050405020304" pitchFamily="18" charset="0"/>
              </a:rPr>
              <a:t>ESTONIA</a:t>
            </a:r>
          </a:p>
          <a:p>
            <a:pPr eaLnBrk="1" hangingPunct="1">
              <a:defRPr/>
            </a:pPr>
            <a:r>
              <a:rPr lang="en-US" sz="1100" b="1" dirty="0">
                <a:latin typeface="+mn-lt"/>
                <a:cs typeface="Times New Roman" panose="02020603050405020304" pitchFamily="18" charset="0"/>
              </a:rPr>
              <a:t>ETHIOPIA</a:t>
            </a:r>
          </a:p>
          <a:p>
            <a:pPr eaLnBrk="1" hangingPunct="1">
              <a:defRPr/>
            </a:pPr>
            <a:r>
              <a:rPr lang="en-US" sz="1100" b="1" dirty="0">
                <a:latin typeface="+mn-lt"/>
                <a:cs typeface="Times New Roman" panose="02020603050405020304" pitchFamily="18" charset="0"/>
              </a:rPr>
              <a:t>FIJI</a:t>
            </a:r>
          </a:p>
          <a:p>
            <a:pPr eaLnBrk="1" hangingPunct="1">
              <a:defRPr/>
            </a:pPr>
            <a:r>
              <a:rPr lang="en-US" sz="1100" b="1" dirty="0">
                <a:latin typeface="+mn-lt"/>
                <a:cs typeface="Times New Roman" panose="02020603050405020304" pitchFamily="18" charset="0"/>
              </a:rPr>
              <a:t>FINLAND </a:t>
            </a:r>
          </a:p>
          <a:p>
            <a:pPr eaLnBrk="1" hangingPunct="1">
              <a:defRPr/>
            </a:pPr>
            <a:r>
              <a:rPr lang="en-US" sz="1100" b="1" dirty="0">
                <a:latin typeface="+mn-lt"/>
                <a:cs typeface="Times New Roman" panose="02020603050405020304" pitchFamily="18" charset="0"/>
              </a:rPr>
              <a:t>FRANCE</a:t>
            </a:r>
          </a:p>
          <a:p>
            <a:pPr eaLnBrk="1" hangingPunct="1">
              <a:defRPr/>
            </a:pPr>
            <a:r>
              <a:rPr lang="en-US" sz="1100" b="1" dirty="0">
                <a:latin typeface="+mn-lt"/>
                <a:cs typeface="Times New Roman" panose="02020603050405020304" pitchFamily="18" charset="0"/>
              </a:rPr>
              <a:t>GABON </a:t>
            </a:r>
          </a:p>
          <a:p>
            <a:pPr eaLnBrk="1" hangingPunct="1">
              <a:defRPr/>
            </a:pPr>
            <a:r>
              <a:rPr lang="en-US" sz="1100" b="1" dirty="0">
                <a:latin typeface="+mn-lt"/>
                <a:cs typeface="Times New Roman" panose="02020603050405020304" pitchFamily="18" charset="0"/>
              </a:rPr>
              <a:t>GAMBIA</a:t>
            </a:r>
          </a:p>
          <a:p>
            <a:pPr eaLnBrk="1" hangingPunct="1">
              <a:defRPr/>
            </a:pPr>
            <a:r>
              <a:rPr lang="en-US" sz="1100" b="1" dirty="0">
                <a:latin typeface="+mn-lt"/>
                <a:cs typeface="Times New Roman" panose="02020603050405020304" pitchFamily="18" charset="0"/>
              </a:rPr>
              <a:t>GEORGIA</a:t>
            </a:r>
          </a:p>
          <a:p>
            <a:pPr eaLnBrk="1" hangingPunct="1">
              <a:defRPr/>
            </a:pPr>
            <a:r>
              <a:rPr lang="en-US" sz="1100" b="1" dirty="0">
                <a:latin typeface="+mn-lt"/>
                <a:cs typeface="Times New Roman" panose="02020603050405020304" pitchFamily="18" charset="0"/>
              </a:rPr>
              <a:t>GERMANY </a:t>
            </a:r>
          </a:p>
          <a:p>
            <a:pPr eaLnBrk="1" hangingPunct="1">
              <a:defRPr/>
            </a:pPr>
            <a:r>
              <a:rPr lang="en-US" sz="1100" b="1" dirty="0">
                <a:latin typeface="+mn-lt"/>
                <a:cs typeface="Times New Roman" panose="02020603050405020304" pitchFamily="18" charset="0"/>
              </a:rPr>
              <a:t>GHANA </a:t>
            </a:r>
          </a:p>
          <a:p>
            <a:pPr eaLnBrk="1" hangingPunct="1">
              <a:defRPr/>
            </a:pPr>
            <a:r>
              <a:rPr lang="en-US" sz="1100" b="1" dirty="0">
                <a:latin typeface="+mn-lt"/>
                <a:cs typeface="Times New Roman" panose="02020603050405020304" pitchFamily="18" charset="0"/>
              </a:rPr>
              <a:t>GREECE</a:t>
            </a:r>
            <a:r>
              <a:rPr lang="en-US" sz="1100" b="1" u="sng" dirty="0">
                <a:latin typeface="+mn-lt"/>
                <a:cs typeface="Times New Roman" panose="02020603050405020304" pitchFamily="18" charset="0"/>
              </a:rPr>
              <a:t> </a:t>
            </a:r>
          </a:p>
          <a:p>
            <a:pPr eaLnBrk="1" hangingPunct="1">
              <a:defRPr/>
            </a:pPr>
            <a:r>
              <a:rPr lang="en-US" sz="1100" b="1" dirty="0">
                <a:latin typeface="+mn-lt"/>
                <a:cs typeface="Times New Roman" panose="02020603050405020304" pitchFamily="18" charset="0"/>
              </a:rPr>
              <a:t>GRENADA</a:t>
            </a:r>
          </a:p>
          <a:p>
            <a:pPr eaLnBrk="1" hangingPunct="1">
              <a:defRPr/>
            </a:pPr>
            <a:r>
              <a:rPr lang="en-US" sz="1100" b="1" dirty="0">
                <a:latin typeface="+mn-lt"/>
                <a:cs typeface="Times New Roman" panose="02020603050405020304" pitchFamily="18" charset="0"/>
              </a:rPr>
              <a:t>GUATEMALA</a:t>
            </a:r>
          </a:p>
          <a:p>
            <a:pPr eaLnBrk="1" hangingPunct="1">
              <a:defRPr/>
            </a:pPr>
            <a:r>
              <a:rPr lang="en-US" sz="1100" b="1" dirty="0">
                <a:latin typeface="+mn-lt"/>
                <a:cs typeface="Times New Roman" panose="02020603050405020304" pitchFamily="18" charset="0"/>
              </a:rPr>
              <a:t>GUINEA</a:t>
            </a:r>
          </a:p>
          <a:p>
            <a:pPr eaLnBrk="1" hangingPunct="1">
              <a:defRPr/>
            </a:pPr>
            <a:r>
              <a:rPr lang="en-US" sz="1100" b="1" dirty="0">
                <a:latin typeface="+mn-lt"/>
                <a:cs typeface="Times New Roman" panose="02020603050405020304" pitchFamily="18" charset="0"/>
              </a:rPr>
              <a:t>GUYANA</a:t>
            </a:r>
          </a:p>
          <a:p>
            <a:pPr eaLnBrk="1" hangingPunct="1">
              <a:defRPr/>
            </a:pPr>
            <a:r>
              <a:rPr lang="en-US" sz="1100" b="1" dirty="0">
                <a:latin typeface="+mn-lt"/>
                <a:cs typeface="Times New Roman" panose="02020603050405020304" pitchFamily="18" charset="0"/>
              </a:rPr>
              <a:t>HAITI </a:t>
            </a:r>
          </a:p>
          <a:p>
            <a:pPr eaLnBrk="1" hangingPunct="1">
              <a:defRPr/>
            </a:pPr>
            <a:r>
              <a:rPr lang="en-US" sz="1100" b="1" dirty="0">
                <a:latin typeface="+mn-lt"/>
                <a:cs typeface="Times New Roman" panose="02020603050405020304" pitchFamily="18" charset="0"/>
              </a:rPr>
              <a:t>HONDURAS</a:t>
            </a:r>
          </a:p>
          <a:p>
            <a:pPr eaLnBrk="1" hangingPunct="1">
              <a:defRPr/>
            </a:pPr>
            <a:r>
              <a:rPr lang="en-US" sz="1100" b="1" dirty="0">
                <a:latin typeface="+mn-lt"/>
                <a:cs typeface="Times New Roman" panose="02020603050405020304" pitchFamily="18" charset="0"/>
              </a:rPr>
              <a:t>ICELAND </a:t>
            </a:r>
          </a:p>
          <a:p>
            <a:pPr eaLnBrk="1" hangingPunct="1">
              <a:defRPr/>
            </a:pPr>
            <a:r>
              <a:rPr lang="en-US" sz="1100" b="1" dirty="0">
                <a:latin typeface="+mn-lt"/>
                <a:cs typeface="Times New Roman" panose="02020603050405020304" pitchFamily="18" charset="0"/>
              </a:rPr>
              <a:t>INDIA </a:t>
            </a:r>
          </a:p>
          <a:p>
            <a:pPr eaLnBrk="1" hangingPunct="1">
              <a:defRPr/>
            </a:pPr>
            <a:r>
              <a:rPr lang="en-US" sz="1100" b="1" dirty="0">
                <a:latin typeface="+mn-lt"/>
                <a:cs typeface="Times New Roman" panose="02020603050405020304" pitchFamily="18" charset="0"/>
              </a:rPr>
              <a:t>INDONESIA </a:t>
            </a:r>
          </a:p>
          <a:p>
            <a:pPr eaLnBrk="1" hangingPunct="1">
              <a:defRPr/>
            </a:pPr>
            <a:r>
              <a:rPr lang="en-US" sz="1100" b="1" dirty="0">
                <a:latin typeface="+mn-lt"/>
                <a:cs typeface="Times New Roman" panose="02020603050405020304" pitchFamily="18" charset="0"/>
              </a:rPr>
              <a:t>IRAN</a:t>
            </a:r>
          </a:p>
          <a:p>
            <a:pPr eaLnBrk="1" hangingPunct="1">
              <a:defRPr/>
            </a:pPr>
            <a:r>
              <a:rPr lang="en-US" sz="1100" b="1" dirty="0">
                <a:latin typeface="+mn-lt"/>
                <a:cs typeface="Times New Roman" panose="02020603050405020304" pitchFamily="18" charset="0"/>
              </a:rPr>
              <a:t>IRAQ </a:t>
            </a:r>
          </a:p>
          <a:p>
            <a:pPr eaLnBrk="1" hangingPunct="1">
              <a:defRPr/>
            </a:pPr>
            <a:r>
              <a:rPr lang="en-US" sz="1100" b="1" dirty="0">
                <a:latin typeface="+mn-lt"/>
                <a:cs typeface="Times New Roman" panose="02020603050405020304" pitchFamily="18" charset="0"/>
              </a:rPr>
              <a:t>IRELAND </a:t>
            </a:r>
          </a:p>
          <a:p>
            <a:pPr eaLnBrk="1" hangingPunct="1">
              <a:defRPr/>
            </a:pPr>
            <a:r>
              <a:rPr lang="en-US" sz="1100" b="1" dirty="0">
                <a:latin typeface="+mn-lt"/>
                <a:cs typeface="Times New Roman" panose="02020603050405020304" pitchFamily="18" charset="0"/>
              </a:rPr>
              <a:t>ISRAEL</a:t>
            </a:r>
            <a:r>
              <a:rPr lang="en-US" sz="1100" b="1" u="sng" dirty="0">
                <a:latin typeface="+mn-lt"/>
                <a:cs typeface="Times New Roman" panose="02020603050405020304" pitchFamily="18" charset="0"/>
              </a:rPr>
              <a:t> </a:t>
            </a:r>
          </a:p>
          <a:p>
            <a:pPr eaLnBrk="1" hangingPunct="1">
              <a:defRPr/>
            </a:pPr>
            <a:r>
              <a:rPr lang="en-US" sz="1100" b="1" dirty="0">
                <a:latin typeface="+mn-lt"/>
                <a:cs typeface="Times New Roman" panose="02020603050405020304" pitchFamily="18" charset="0"/>
              </a:rPr>
              <a:t>ITALY</a:t>
            </a:r>
          </a:p>
          <a:p>
            <a:pPr eaLnBrk="1" hangingPunct="1">
              <a:defRPr/>
            </a:pPr>
            <a:r>
              <a:rPr lang="en-US" sz="1100" b="1" dirty="0">
                <a:latin typeface="+mn-lt"/>
                <a:cs typeface="Times New Roman" panose="02020603050405020304" pitchFamily="18" charset="0"/>
              </a:rPr>
              <a:t>JAMAICA </a:t>
            </a:r>
          </a:p>
          <a:p>
            <a:pPr eaLnBrk="1" hangingPunct="1">
              <a:defRPr/>
            </a:pPr>
            <a:r>
              <a:rPr lang="en-US" sz="1100" b="1" dirty="0">
                <a:latin typeface="+mn-lt"/>
                <a:cs typeface="Times New Roman" panose="02020603050405020304" pitchFamily="18" charset="0"/>
              </a:rPr>
              <a:t>JAPAN </a:t>
            </a:r>
          </a:p>
          <a:p>
            <a:pPr eaLnBrk="1" hangingPunct="1">
              <a:defRPr/>
            </a:pPr>
            <a:r>
              <a:rPr lang="en-US" sz="1100" b="1" dirty="0">
                <a:latin typeface="+mn-lt"/>
                <a:cs typeface="Times New Roman" panose="02020603050405020304" pitchFamily="18" charset="0"/>
              </a:rPr>
              <a:t>JORDAN </a:t>
            </a:r>
          </a:p>
          <a:p>
            <a:pPr eaLnBrk="1" hangingPunct="1">
              <a:defRPr/>
            </a:pPr>
            <a:r>
              <a:rPr lang="en-US" sz="1100" b="1" dirty="0">
                <a:latin typeface="+mn-lt"/>
                <a:cs typeface="Times New Roman" panose="02020603050405020304" pitchFamily="18" charset="0"/>
              </a:rPr>
              <a:t>KAZAKHSTAN</a:t>
            </a:r>
          </a:p>
          <a:p>
            <a:pPr eaLnBrk="1" hangingPunct="1">
              <a:defRPr/>
            </a:pPr>
            <a:r>
              <a:rPr lang="en-US" sz="1100" b="1" dirty="0">
                <a:latin typeface="+mn-lt"/>
                <a:cs typeface="Times New Roman" panose="02020603050405020304" pitchFamily="18" charset="0"/>
              </a:rPr>
              <a:t>KENYA </a:t>
            </a:r>
          </a:p>
          <a:p>
            <a:pPr eaLnBrk="1" hangingPunct="1">
              <a:defRPr/>
            </a:pPr>
            <a:r>
              <a:rPr lang="en-US" sz="1100" b="1" dirty="0">
                <a:latin typeface="+mn-lt"/>
                <a:cs typeface="Times New Roman" panose="02020603050405020304" pitchFamily="18" charset="0"/>
              </a:rPr>
              <a:t>KHMER REPUBLIC </a:t>
            </a:r>
          </a:p>
          <a:p>
            <a:pPr eaLnBrk="1" hangingPunct="1">
              <a:defRPr/>
            </a:pPr>
            <a:r>
              <a:rPr lang="en-US" sz="1100" b="1" dirty="0">
                <a:latin typeface="+mn-lt"/>
                <a:cs typeface="Times New Roman" panose="02020603050405020304" pitchFamily="18" charset="0"/>
              </a:rPr>
              <a:t>KOREA </a:t>
            </a:r>
          </a:p>
          <a:p>
            <a:pPr eaLnBrk="1" hangingPunct="1">
              <a:defRPr/>
            </a:pPr>
            <a:r>
              <a:rPr lang="en-US" sz="1100" b="1" dirty="0">
                <a:latin typeface="+mn-lt"/>
                <a:cs typeface="Times New Roman" panose="02020603050405020304" pitchFamily="18" charset="0"/>
              </a:rPr>
              <a:t>KUWAIT </a:t>
            </a:r>
          </a:p>
          <a:p>
            <a:pPr eaLnBrk="1" hangingPunct="1">
              <a:defRPr/>
            </a:pPr>
            <a:r>
              <a:rPr lang="en-US" sz="1100" b="1" dirty="0">
                <a:latin typeface="+mn-lt"/>
                <a:cs typeface="Times New Roman" panose="02020603050405020304" pitchFamily="18" charset="0"/>
              </a:rPr>
              <a:t>LATVIA </a:t>
            </a:r>
          </a:p>
          <a:p>
            <a:pPr eaLnBrk="1" hangingPunct="1">
              <a:defRPr/>
            </a:pPr>
            <a:r>
              <a:rPr lang="en-US" sz="1100" b="1" dirty="0">
                <a:latin typeface="+mn-lt"/>
                <a:cs typeface="Times New Roman" panose="02020603050405020304" pitchFamily="18" charset="0"/>
              </a:rPr>
              <a:t>LEBANON </a:t>
            </a:r>
          </a:p>
          <a:p>
            <a:pPr eaLnBrk="1" hangingPunct="1">
              <a:defRPr/>
            </a:pPr>
            <a:endParaRPr lang="en-US" sz="1100" b="1" dirty="0">
              <a:latin typeface="+mn-lt"/>
              <a:cs typeface="Times New Roman" panose="02020603050405020304" pitchFamily="18" charset="0"/>
            </a:endParaRPr>
          </a:p>
        </p:txBody>
      </p:sp>
      <p:sp>
        <p:nvSpPr>
          <p:cNvPr id="12" name="Text Box 116">
            <a:extLst>
              <a:ext uri="{FF2B5EF4-FFF2-40B4-BE49-F238E27FC236}">
                <a16:creationId xmlns:a16="http://schemas.microsoft.com/office/drawing/2014/main" id="{C01E3C05-0714-4B65-BE0C-A946AA138556}"/>
              </a:ext>
            </a:extLst>
          </p:cNvPr>
          <p:cNvSpPr txBox="1">
            <a:spLocks noChangeArrowheads="1"/>
          </p:cNvSpPr>
          <p:nvPr/>
        </p:nvSpPr>
        <p:spPr bwMode="auto">
          <a:xfrm>
            <a:off x="4881563" y="630238"/>
            <a:ext cx="2716212" cy="6186487"/>
          </a:xfrm>
          <a:prstGeom prst="rect">
            <a:avLst/>
          </a:prstGeom>
          <a:noFill/>
          <a:ln w="9525">
            <a:noFill/>
            <a:miter lim="800000"/>
            <a:headEnd/>
            <a:tailEnd/>
          </a:ln>
          <a:effectLst/>
        </p:spPr>
        <p:txBody>
          <a:bodyPr wrap="none">
            <a:spAutoFit/>
          </a:bodyPr>
          <a:lstStyle/>
          <a:p>
            <a:pPr eaLnBrk="1" hangingPunct="1">
              <a:defRPr/>
            </a:pPr>
            <a:r>
              <a:rPr lang="en-US" sz="1100" b="1" dirty="0">
                <a:latin typeface="+mn-lt"/>
                <a:cs typeface="Times New Roman" panose="02020603050405020304" pitchFamily="18" charset="0"/>
              </a:rPr>
              <a:t>LIBERIA </a:t>
            </a:r>
          </a:p>
          <a:p>
            <a:pPr eaLnBrk="1" hangingPunct="1">
              <a:defRPr/>
            </a:pPr>
            <a:r>
              <a:rPr lang="en-US" sz="1100" b="1" dirty="0">
                <a:latin typeface="+mn-lt"/>
                <a:cs typeface="Times New Roman" panose="02020603050405020304" pitchFamily="18" charset="0"/>
              </a:rPr>
              <a:t>LIBYA</a:t>
            </a:r>
          </a:p>
          <a:p>
            <a:pPr eaLnBrk="1" hangingPunct="1">
              <a:defRPr/>
            </a:pPr>
            <a:r>
              <a:rPr lang="en-US" sz="1100" b="1" dirty="0">
                <a:latin typeface="+mn-lt"/>
                <a:cs typeface="Times New Roman" panose="02020603050405020304" pitchFamily="18" charset="0"/>
              </a:rPr>
              <a:t>LITHUANIA</a:t>
            </a:r>
          </a:p>
          <a:p>
            <a:pPr eaLnBrk="1" hangingPunct="1">
              <a:defRPr/>
            </a:pPr>
            <a:r>
              <a:rPr lang="en-US" sz="1100" b="1" dirty="0">
                <a:latin typeface="+mn-lt"/>
                <a:cs typeface="Times New Roman" panose="02020603050405020304" pitchFamily="18" charset="0"/>
              </a:rPr>
              <a:t>MADAGASCAR </a:t>
            </a:r>
          </a:p>
          <a:p>
            <a:pPr eaLnBrk="1" hangingPunct="1">
              <a:defRPr/>
            </a:pPr>
            <a:r>
              <a:rPr lang="en-US" sz="1100" b="1" dirty="0">
                <a:latin typeface="+mn-lt"/>
                <a:cs typeface="Times New Roman" panose="02020603050405020304" pitchFamily="18" charset="0"/>
              </a:rPr>
              <a:t>MALAYSIA </a:t>
            </a:r>
          </a:p>
          <a:p>
            <a:pPr eaLnBrk="1" hangingPunct="1">
              <a:defRPr/>
            </a:pPr>
            <a:r>
              <a:rPr lang="en-US" sz="1100" b="1" dirty="0">
                <a:latin typeface="+mn-lt"/>
                <a:cs typeface="Times New Roman" panose="02020603050405020304" pitchFamily="18" charset="0"/>
              </a:rPr>
              <a:t>MALDIVES</a:t>
            </a:r>
          </a:p>
          <a:p>
            <a:pPr eaLnBrk="1" hangingPunct="1">
              <a:defRPr/>
            </a:pPr>
            <a:r>
              <a:rPr lang="en-US" sz="1100" b="1" dirty="0">
                <a:latin typeface="+mn-lt"/>
                <a:cs typeface="Times New Roman" panose="02020603050405020304" pitchFamily="18" charset="0"/>
              </a:rPr>
              <a:t>MALTA</a:t>
            </a:r>
          </a:p>
          <a:p>
            <a:pPr eaLnBrk="1" hangingPunct="1">
              <a:defRPr/>
            </a:pPr>
            <a:r>
              <a:rPr lang="en-US" sz="1100" b="1" dirty="0">
                <a:latin typeface="+mn-lt"/>
                <a:cs typeface="Times New Roman" panose="02020603050405020304" pitchFamily="18" charset="0"/>
              </a:rPr>
              <a:t>MAURITANIA</a:t>
            </a:r>
          </a:p>
          <a:p>
            <a:pPr eaLnBrk="1" hangingPunct="1">
              <a:defRPr/>
            </a:pPr>
            <a:r>
              <a:rPr lang="en-US" sz="1100" b="1" dirty="0">
                <a:latin typeface="+mn-lt"/>
                <a:cs typeface="Times New Roman" panose="02020603050405020304" pitchFamily="18" charset="0"/>
              </a:rPr>
              <a:t>MAURITIUS</a:t>
            </a:r>
          </a:p>
          <a:p>
            <a:pPr eaLnBrk="1" hangingPunct="1">
              <a:defRPr/>
            </a:pPr>
            <a:r>
              <a:rPr lang="en-US" sz="1100" b="1" dirty="0">
                <a:latin typeface="+mn-lt"/>
                <a:cs typeface="Times New Roman" panose="02020603050405020304" pitchFamily="18" charset="0"/>
              </a:rPr>
              <a:t>MEXICO</a:t>
            </a:r>
          </a:p>
          <a:p>
            <a:pPr eaLnBrk="1" hangingPunct="1">
              <a:defRPr/>
            </a:pPr>
            <a:r>
              <a:rPr lang="en-US" sz="1100" b="1" dirty="0">
                <a:latin typeface="+mn-lt"/>
                <a:cs typeface="Times New Roman" panose="02020603050405020304" pitchFamily="18" charset="0"/>
              </a:rPr>
              <a:t>MONTENEGRO </a:t>
            </a:r>
          </a:p>
          <a:p>
            <a:pPr eaLnBrk="1" hangingPunct="1">
              <a:defRPr/>
            </a:pPr>
            <a:r>
              <a:rPr lang="en-US" sz="1100" b="1" dirty="0">
                <a:latin typeface="+mn-lt"/>
                <a:cs typeface="Times New Roman" panose="02020603050405020304" pitchFamily="18" charset="0"/>
              </a:rPr>
              <a:t>MOROCCO </a:t>
            </a:r>
          </a:p>
          <a:p>
            <a:pPr eaLnBrk="1" hangingPunct="1">
              <a:defRPr/>
            </a:pPr>
            <a:r>
              <a:rPr lang="en-US" sz="1100" b="1" dirty="0">
                <a:latin typeface="+mn-lt"/>
                <a:cs typeface="Times New Roman" panose="02020603050405020304" pitchFamily="18" charset="0"/>
              </a:rPr>
              <a:t>MOZAMBIQUE</a:t>
            </a:r>
          </a:p>
          <a:p>
            <a:pPr eaLnBrk="1" hangingPunct="1">
              <a:defRPr/>
            </a:pPr>
            <a:r>
              <a:rPr lang="en-US" sz="1100" b="1" dirty="0">
                <a:latin typeface="+mn-lt"/>
                <a:cs typeface="Times New Roman" panose="02020603050405020304" pitchFamily="18" charset="0"/>
              </a:rPr>
              <a:t>NAMBIA</a:t>
            </a:r>
          </a:p>
          <a:p>
            <a:pPr eaLnBrk="1" hangingPunct="1">
              <a:defRPr/>
            </a:pPr>
            <a:r>
              <a:rPr lang="en-US" sz="1100" b="1" dirty="0">
                <a:latin typeface="+mn-lt"/>
                <a:cs typeface="Times New Roman" panose="02020603050405020304" pitchFamily="18" charset="0"/>
              </a:rPr>
              <a:t>NETHERLANDS</a:t>
            </a:r>
          </a:p>
          <a:p>
            <a:pPr eaLnBrk="1" hangingPunct="1">
              <a:defRPr/>
            </a:pPr>
            <a:r>
              <a:rPr lang="en-US" sz="1100" b="1" dirty="0">
                <a:latin typeface="+mn-lt"/>
                <a:cs typeface="Times New Roman" panose="02020603050405020304" pitchFamily="18" charset="0"/>
              </a:rPr>
              <a:t>NEW ZEALAND</a:t>
            </a:r>
          </a:p>
          <a:p>
            <a:pPr eaLnBrk="1" hangingPunct="1">
              <a:defRPr/>
            </a:pPr>
            <a:r>
              <a:rPr lang="en-US" sz="1100" b="1" dirty="0">
                <a:latin typeface="+mn-lt"/>
                <a:cs typeface="Times New Roman" panose="02020603050405020304" pitchFamily="18" charset="0"/>
              </a:rPr>
              <a:t>NICARAGUA</a:t>
            </a:r>
          </a:p>
          <a:p>
            <a:pPr eaLnBrk="1" hangingPunct="1">
              <a:defRPr/>
            </a:pPr>
            <a:r>
              <a:rPr lang="en-US" sz="1100" b="1" dirty="0">
                <a:latin typeface="+mn-lt"/>
                <a:cs typeface="Times New Roman" panose="02020603050405020304" pitchFamily="18" charset="0"/>
              </a:rPr>
              <a:t>NIGERIA </a:t>
            </a:r>
          </a:p>
          <a:p>
            <a:pPr eaLnBrk="1" hangingPunct="1">
              <a:defRPr/>
            </a:pPr>
            <a:r>
              <a:rPr lang="en-US" sz="1100" b="1" dirty="0">
                <a:latin typeface="+mn-lt"/>
                <a:cs typeface="Times New Roman" panose="02020603050405020304" pitchFamily="18" charset="0"/>
              </a:rPr>
              <a:t>NORWAY </a:t>
            </a:r>
          </a:p>
          <a:p>
            <a:pPr eaLnBrk="1" hangingPunct="1">
              <a:defRPr/>
            </a:pPr>
            <a:r>
              <a:rPr lang="en-US" sz="1100" b="1" dirty="0">
                <a:latin typeface="+mn-lt"/>
                <a:cs typeface="Times New Roman" panose="02020603050405020304" pitchFamily="18" charset="0"/>
              </a:rPr>
              <a:t>OMAN </a:t>
            </a:r>
          </a:p>
          <a:p>
            <a:pPr eaLnBrk="1" hangingPunct="1">
              <a:defRPr/>
            </a:pPr>
            <a:r>
              <a:rPr lang="en-US" sz="1100" b="1" dirty="0">
                <a:latin typeface="+mn-lt"/>
                <a:cs typeface="Times New Roman" panose="02020603050405020304" pitchFamily="18" charset="0"/>
              </a:rPr>
              <a:t>PAKISTAN</a:t>
            </a:r>
          </a:p>
          <a:p>
            <a:pPr eaLnBrk="1" hangingPunct="1">
              <a:defRPr/>
            </a:pPr>
            <a:r>
              <a:rPr lang="en-US" sz="1100" b="1" dirty="0">
                <a:latin typeface="+mn-lt"/>
                <a:cs typeface="Times New Roman" panose="02020603050405020304" pitchFamily="18" charset="0"/>
              </a:rPr>
              <a:t>PANAMA</a:t>
            </a:r>
          </a:p>
          <a:p>
            <a:pPr eaLnBrk="1" hangingPunct="1">
              <a:defRPr/>
            </a:pPr>
            <a:r>
              <a:rPr lang="en-US" sz="1100" b="1" dirty="0">
                <a:latin typeface="+mn-lt"/>
                <a:cs typeface="Times New Roman" panose="02020603050405020304" pitchFamily="18" charset="0"/>
              </a:rPr>
              <a:t>PAPUA NEW GUINEA</a:t>
            </a:r>
          </a:p>
          <a:p>
            <a:pPr eaLnBrk="1" hangingPunct="1">
              <a:defRPr/>
            </a:pPr>
            <a:r>
              <a:rPr lang="en-US" sz="1100" b="1" dirty="0">
                <a:latin typeface="+mn-lt"/>
                <a:cs typeface="Times New Roman" panose="02020603050405020304" pitchFamily="18" charset="0"/>
              </a:rPr>
              <a:t>PARAGUAY </a:t>
            </a:r>
          </a:p>
          <a:p>
            <a:pPr eaLnBrk="1" hangingPunct="1">
              <a:defRPr/>
            </a:pPr>
            <a:r>
              <a:rPr lang="en-US" sz="1100" b="1" dirty="0">
                <a:latin typeface="+mn-lt"/>
                <a:cs typeface="Times New Roman" panose="02020603050405020304" pitchFamily="18" charset="0"/>
              </a:rPr>
              <a:t>PERU </a:t>
            </a:r>
          </a:p>
          <a:p>
            <a:pPr eaLnBrk="1" hangingPunct="1">
              <a:defRPr/>
            </a:pPr>
            <a:r>
              <a:rPr lang="en-US" sz="1100" b="1" dirty="0">
                <a:latin typeface="+mn-lt"/>
                <a:cs typeface="Times New Roman" panose="02020603050405020304" pitchFamily="18" charset="0"/>
              </a:rPr>
              <a:t>PHILIPPINES </a:t>
            </a:r>
          </a:p>
          <a:p>
            <a:pPr eaLnBrk="1" hangingPunct="1">
              <a:defRPr/>
            </a:pPr>
            <a:r>
              <a:rPr lang="en-US" sz="1100" b="1" dirty="0">
                <a:latin typeface="+mn-lt"/>
                <a:cs typeface="Times New Roman" panose="02020603050405020304" pitchFamily="18" charset="0"/>
              </a:rPr>
              <a:t>POLAND </a:t>
            </a:r>
          </a:p>
          <a:p>
            <a:pPr eaLnBrk="1" hangingPunct="1">
              <a:defRPr/>
            </a:pPr>
            <a:r>
              <a:rPr lang="en-US" sz="1100" b="1" dirty="0">
                <a:latin typeface="+mn-lt"/>
                <a:cs typeface="Times New Roman" panose="02020603050405020304" pitchFamily="18" charset="0"/>
              </a:rPr>
              <a:t>PORTUGAL </a:t>
            </a:r>
          </a:p>
          <a:p>
            <a:pPr eaLnBrk="1" hangingPunct="1">
              <a:defRPr/>
            </a:pPr>
            <a:r>
              <a:rPr lang="en-US" sz="1100" b="1" dirty="0">
                <a:latin typeface="+mn-lt"/>
                <a:cs typeface="Times New Roman" panose="02020603050405020304" pitchFamily="18" charset="0"/>
              </a:rPr>
              <a:t>QATAR </a:t>
            </a:r>
          </a:p>
          <a:p>
            <a:pPr eaLnBrk="1" hangingPunct="1">
              <a:defRPr/>
            </a:pPr>
            <a:r>
              <a:rPr lang="en-US" sz="1100" b="1" dirty="0">
                <a:latin typeface="+mn-lt"/>
                <a:cs typeface="Times New Roman" panose="02020603050405020304" pitchFamily="18" charset="0"/>
              </a:rPr>
              <a:t>ROMANIA </a:t>
            </a:r>
          </a:p>
          <a:p>
            <a:pPr eaLnBrk="1" hangingPunct="1">
              <a:defRPr/>
            </a:pPr>
            <a:r>
              <a:rPr lang="en-US" sz="1100" b="1" dirty="0">
                <a:latin typeface="+mn-lt"/>
                <a:cs typeface="Times New Roman" panose="02020603050405020304" pitchFamily="18" charset="0"/>
              </a:rPr>
              <a:t>RUSSIAN FEDERATION</a:t>
            </a:r>
          </a:p>
          <a:p>
            <a:pPr eaLnBrk="1" hangingPunct="1">
              <a:defRPr/>
            </a:pPr>
            <a:r>
              <a:rPr lang="en-US" sz="1100" b="1" dirty="0">
                <a:latin typeface="+mn-lt"/>
                <a:cs typeface="Times New Roman" panose="02020603050405020304" pitchFamily="18" charset="0"/>
              </a:rPr>
              <a:t>SAINT KITTS &amp; NEVIS</a:t>
            </a:r>
          </a:p>
          <a:p>
            <a:pPr eaLnBrk="1" hangingPunct="1">
              <a:defRPr/>
            </a:pPr>
            <a:r>
              <a:rPr lang="en-US" sz="1100" b="1" dirty="0">
                <a:latin typeface="+mn-lt"/>
                <a:cs typeface="Times New Roman" panose="02020603050405020304" pitchFamily="18" charset="0"/>
              </a:rPr>
              <a:t>SAINT LUCIA</a:t>
            </a:r>
          </a:p>
          <a:p>
            <a:pPr eaLnBrk="1" hangingPunct="1">
              <a:defRPr/>
            </a:pPr>
            <a:r>
              <a:rPr lang="en-US" sz="1100" b="1" dirty="0">
                <a:latin typeface="+mn-lt"/>
                <a:cs typeface="Times New Roman" panose="02020603050405020304" pitchFamily="18" charset="0"/>
              </a:rPr>
              <a:t>SAINT VINCENT &amp; THE GRENADINES</a:t>
            </a:r>
          </a:p>
          <a:p>
            <a:pPr eaLnBrk="1" hangingPunct="1">
              <a:defRPr/>
            </a:pPr>
            <a:r>
              <a:rPr lang="en-US" sz="1100" b="1" dirty="0">
                <a:latin typeface="+mn-lt"/>
                <a:cs typeface="Times New Roman" panose="02020603050405020304" pitchFamily="18" charset="0"/>
              </a:rPr>
              <a:t>SAMOA </a:t>
            </a:r>
          </a:p>
          <a:p>
            <a:pPr eaLnBrk="1" hangingPunct="1">
              <a:defRPr/>
            </a:pPr>
            <a:endParaRPr lang="en-US" sz="1100" b="1" dirty="0">
              <a:latin typeface="+mn-lt"/>
              <a:cs typeface="Times New Roman" panose="02020603050405020304" pitchFamily="18" charset="0"/>
            </a:endParaRPr>
          </a:p>
        </p:txBody>
      </p:sp>
      <p:sp>
        <p:nvSpPr>
          <p:cNvPr id="13" name="Text Box 115">
            <a:extLst>
              <a:ext uri="{FF2B5EF4-FFF2-40B4-BE49-F238E27FC236}">
                <a16:creationId xmlns:a16="http://schemas.microsoft.com/office/drawing/2014/main" id="{01DCC3A0-3633-4FF7-8A80-AA4CB101CD5D}"/>
              </a:ext>
            </a:extLst>
          </p:cNvPr>
          <p:cNvSpPr txBox="1">
            <a:spLocks noChangeArrowheads="1"/>
          </p:cNvSpPr>
          <p:nvPr/>
        </p:nvSpPr>
        <p:spPr bwMode="auto">
          <a:xfrm>
            <a:off x="7194550" y="630238"/>
            <a:ext cx="233045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sz="1100" b="1" dirty="0">
                <a:latin typeface="+mn-lt"/>
                <a:cs typeface="Times New Roman" pitchFamily="18" charset="0"/>
              </a:rPr>
              <a:t>SAO TOME &amp; PRINCIPE</a:t>
            </a:r>
          </a:p>
          <a:p>
            <a:pPr eaLnBrk="1" hangingPunct="1">
              <a:defRPr/>
            </a:pPr>
            <a:r>
              <a:rPr lang="en-US" altLang="en-US" sz="1100" b="1" dirty="0">
                <a:latin typeface="+mn-lt"/>
                <a:cs typeface="Times New Roman" pitchFamily="18" charset="0"/>
              </a:rPr>
              <a:t>SAUDI ARABIA </a:t>
            </a:r>
          </a:p>
          <a:p>
            <a:pPr eaLnBrk="1" hangingPunct="1">
              <a:defRPr/>
            </a:pPr>
            <a:r>
              <a:rPr lang="en-US" altLang="en-US" sz="1100" b="1" dirty="0">
                <a:latin typeface="+mn-lt"/>
                <a:cs typeface="Times New Roman" pitchFamily="18" charset="0"/>
              </a:rPr>
              <a:t>SENEGAL</a:t>
            </a:r>
          </a:p>
          <a:p>
            <a:pPr eaLnBrk="1" hangingPunct="1">
              <a:defRPr/>
            </a:pPr>
            <a:r>
              <a:rPr lang="en-US" altLang="en-US" sz="1100" b="1" dirty="0">
                <a:latin typeface="+mn-lt"/>
                <a:cs typeface="Times New Roman" pitchFamily="18" charset="0"/>
              </a:rPr>
              <a:t>SEYCHELLES</a:t>
            </a:r>
          </a:p>
          <a:p>
            <a:pPr eaLnBrk="1" hangingPunct="1">
              <a:defRPr/>
            </a:pPr>
            <a:r>
              <a:rPr lang="en-US" altLang="en-US" sz="1100" b="1" dirty="0">
                <a:latin typeface="+mn-lt"/>
                <a:cs typeface="Times New Roman" pitchFamily="18" charset="0"/>
              </a:rPr>
              <a:t>SIERRA LEONE</a:t>
            </a:r>
          </a:p>
          <a:p>
            <a:pPr eaLnBrk="1" hangingPunct="1">
              <a:defRPr/>
            </a:pPr>
            <a:r>
              <a:rPr lang="en-US" altLang="en-US" sz="1100" b="1" dirty="0">
                <a:latin typeface="+mn-lt"/>
                <a:cs typeface="Times New Roman" pitchFamily="18" charset="0"/>
              </a:rPr>
              <a:t>SINGAPORE</a:t>
            </a:r>
          </a:p>
          <a:p>
            <a:pPr eaLnBrk="1" hangingPunct="1">
              <a:defRPr/>
            </a:pPr>
            <a:r>
              <a:rPr lang="en-US" altLang="en-US" sz="1100" b="1" dirty="0">
                <a:latin typeface="+mn-lt"/>
                <a:cs typeface="Times New Roman" pitchFamily="18" charset="0"/>
              </a:rPr>
              <a:t>SLOVENIA </a:t>
            </a:r>
          </a:p>
          <a:p>
            <a:pPr eaLnBrk="1" hangingPunct="1">
              <a:defRPr/>
            </a:pPr>
            <a:r>
              <a:rPr lang="en-US" altLang="en-US" sz="1100" b="1" dirty="0">
                <a:latin typeface="+mn-lt"/>
                <a:cs typeface="Times New Roman" pitchFamily="18" charset="0"/>
              </a:rPr>
              <a:t>SOMALIA </a:t>
            </a:r>
          </a:p>
          <a:p>
            <a:pPr eaLnBrk="1" hangingPunct="1">
              <a:defRPr/>
            </a:pPr>
            <a:r>
              <a:rPr lang="en-US" altLang="en-US" sz="1100" b="1" dirty="0">
                <a:latin typeface="+mn-lt"/>
                <a:cs typeface="Times New Roman" pitchFamily="18" charset="0"/>
              </a:rPr>
              <a:t>SOUTH AFRICA </a:t>
            </a:r>
          </a:p>
          <a:p>
            <a:pPr eaLnBrk="1" hangingPunct="1">
              <a:defRPr/>
            </a:pPr>
            <a:r>
              <a:rPr lang="en-US" altLang="en-US" sz="1100" b="1" dirty="0">
                <a:latin typeface="+mn-lt"/>
                <a:cs typeface="Times New Roman" pitchFamily="18" charset="0"/>
              </a:rPr>
              <a:t>SPAIN </a:t>
            </a:r>
          </a:p>
          <a:p>
            <a:pPr eaLnBrk="1" hangingPunct="1">
              <a:defRPr/>
            </a:pPr>
            <a:r>
              <a:rPr lang="en-US" altLang="en-US" sz="1100" b="1" dirty="0">
                <a:latin typeface="+mn-lt"/>
                <a:cs typeface="Times New Roman" pitchFamily="18" charset="0"/>
              </a:rPr>
              <a:t>SRI LANKA </a:t>
            </a:r>
          </a:p>
          <a:p>
            <a:pPr eaLnBrk="1" hangingPunct="1">
              <a:defRPr/>
            </a:pPr>
            <a:r>
              <a:rPr lang="en-US" altLang="en-US" sz="1100" b="1" dirty="0">
                <a:latin typeface="+mn-lt"/>
                <a:cs typeface="Times New Roman" pitchFamily="18" charset="0"/>
              </a:rPr>
              <a:t>SUDAN </a:t>
            </a:r>
          </a:p>
          <a:p>
            <a:pPr eaLnBrk="1" hangingPunct="1">
              <a:defRPr/>
            </a:pPr>
            <a:r>
              <a:rPr lang="en-US" altLang="en-US" sz="1100" b="1" dirty="0">
                <a:latin typeface="+mn-lt"/>
                <a:cs typeface="Times New Roman" pitchFamily="18" charset="0"/>
              </a:rPr>
              <a:t>SURINAME</a:t>
            </a:r>
          </a:p>
          <a:p>
            <a:pPr eaLnBrk="1" hangingPunct="1">
              <a:defRPr/>
            </a:pPr>
            <a:r>
              <a:rPr lang="en-US" altLang="en-US" sz="1100" b="1" dirty="0">
                <a:latin typeface="+mn-lt"/>
                <a:cs typeface="Times New Roman" pitchFamily="18" charset="0"/>
              </a:rPr>
              <a:t>SWEDEN </a:t>
            </a:r>
          </a:p>
          <a:p>
            <a:pPr eaLnBrk="1" hangingPunct="1">
              <a:defRPr/>
            </a:pPr>
            <a:r>
              <a:rPr lang="en-US" altLang="en-US" sz="1100" b="1" dirty="0">
                <a:latin typeface="+mn-lt"/>
                <a:cs typeface="Times New Roman" pitchFamily="18" charset="0"/>
              </a:rPr>
              <a:t>TAIWAN</a:t>
            </a:r>
          </a:p>
          <a:p>
            <a:pPr eaLnBrk="1" hangingPunct="1">
              <a:defRPr/>
            </a:pPr>
            <a:r>
              <a:rPr lang="en-US" altLang="en-US" sz="1100" b="1" dirty="0">
                <a:latin typeface="+mn-lt"/>
                <a:cs typeface="Times New Roman" pitchFamily="18" charset="0"/>
              </a:rPr>
              <a:t>TANZANIA </a:t>
            </a:r>
          </a:p>
          <a:p>
            <a:pPr eaLnBrk="1" hangingPunct="1">
              <a:defRPr/>
            </a:pPr>
            <a:r>
              <a:rPr lang="en-US" altLang="en-US" sz="1100" b="1" dirty="0">
                <a:latin typeface="+mn-lt"/>
                <a:cs typeface="Times New Roman" pitchFamily="18" charset="0"/>
              </a:rPr>
              <a:t>THAILAND </a:t>
            </a:r>
          </a:p>
          <a:p>
            <a:pPr eaLnBrk="1" hangingPunct="1">
              <a:defRPr/>
            </a:pPr>
            <a:r>
              <a:rPr lang="en-US" altLang="en-US" sz="1100" b="1" dirty="0">
                <a:latin typeface="+mn-lt"/>
                <a:cs typeface="Times New Roman" pitchFamily="18" charset="0"/>
              </a:rPr>
              <a:t>TOGO</a:t>
            </a:r>
          </a:p>
          <a:p>
            <a:pPr eaLnBrk="1" hangingPunct="1">
              <a:defRPr/>
            </a:pPr>
            <a:r>
              <a:rPr lang="en-US" altLang="en-US" sz="1100" b="1" dirty="0">
                <a:latin typeface="+mn-lt"/>
                <a:cs typeface="Times New Roman" pitchFamily="18" charset="0"/>
              </a:rPr>
              <a:t>TONGA</a:t>
            </a:r>
          </a:p>
          <a:p>
            <a:pPr eaLnBrk="1" hangingPunct="1">
              <a:defRPr/>
            </a:pPr>
            <a:r>
              <a:rPr lang="en-US" altLang="en-US" sz="1100" b="1" dirty="0">
                <a:latin typeface="+mn-lt"/>
                <a:cs typeface="Times New Roman" pitchFamily="18" charset="0"/>
              </a:rPr>
              <a:t>TRINIDAD AND TOBAGO</a:t>
            </a:r>
          </a:p>
          <a:p>
            <a:pPr eaLnBrk="1" hangingPunct="1">
              <a:defRPr/>
            </a:pPr>
            <a:r>
              <a:rPr lang="en-US" altLang="en-US" sz="1100" b="1" dirty="0">
                <a:latin typeface="+mn-lt"/>
                <a:cs typeface="Times New Roman" pitchFamily="18" charset="0"/>
              </a:rPr>
              <a:t>TUNISIA </a:t>
            </a:r>
          </a:p>
          <a:p>
            <a:pPr eaLnBrk="1" hangingPunct="1">
              <a:defRPr/>
            </a:pPr>
            <a:r>
              <a:rPr lang="en-US" altLang="en-US" sz="1100" b="1" dirty="0">
                <a:latin typeface="+mn-lt"/>
                <a:cs typeface="Times New Roman" pitchFamily="18" charset="0"/>
              </a:rPr>
              <a:t>TURKEY </a:t>
            </a:r>
          </a:p>
          <a:p>
            <a:pPr eaLnBrk="1" hangingPunct="1">
              <a:defRPr/>
            </a:pPr>
            <a:r>
              <a:rPr lang="en-US" altLang="en-US" sz="1100" b="1" dirty="0">
                <a:latin typeface="+mn-lt"/>
                <a:cs typeface="Times New Roman" pitchFamily="18" charset="0"/>
              </a:rPr>
              <a:t>UKRAINE </a:t>
            </a:r>
          </a:p>
          <a:p>
            <a:pPr eaLnBrk="1" hangingPunct="1">
              <a:defRPr/>
            </a:pPr>
            <a:r>
              <a:rPr lang="en-US" altLang="en-US" sz="1100" b="1" dirty="0">
                <a:latin typeface="+mn-lt"/>
                <a:cs typeface="Times New Roman" pitchFamily="18" charset="0"/>
              </a:rPr>
              <a:t>UNITED ARAB EMIRATES </a:t>
            </a:r>
          </a:p>
          <a:p>
            <a:pPr eaLnBrk="1" hangingPunct="1">
              <a:defRPr/>
            </a:pPr>
            <a:r>
              <a:rPr lang="en-US" altLang="en-US" sz="1100" b="1" dirty="0">
                <a:latin typeface="+mn-lt"/>
                <a:cs typeface="Times New Roman" pitchFamily="18" charset="0"/>
              </a:rPr>
              <a:t>UNITED KINGDOM </a:t>
            </a:r>
          </a:p>
          <a:p>
            <a:pPr eaLnBrk="1" hangingPunct="1">
              <a:defRPr/>
            </a:pPr>
            <a:r>
              <a:rPr lang="en-US" altLang="en-US" sz="1100" b="1" dirty="0">
                <a:latin typeface="+mn-lt"/>
                <a:cs typeface="Times New Roman" pitchFamily="18" charset="0"/>
              </a:rPr>
              <a:t>UNITED STATES</a:t>
            </a:r>
          </a:p>
          <a:p>
            <a:pPr eaLnBrk="1" hangingPunct="1">
              <a:defRPr/>
            </a:pPr>
            <a:r>
              <a:rPr lang="en-US" altLang="en-US" sz="1100" b="1" dirty="0">
                <a:latin typeface="+mn-lt"/>
                <a:cs typeface="Times New Roman" pitchFamily="18" charset="0"/>
              </a:rPr>
              <a:t>URUGUAY </a:t>
            </a:r>
          </a:p>
          <a:p>
            <a:pPr eaLnBrk="1" hangingPunct="1">
              <a:defRPr/>
            </a:pPr>
            <a:r>
              <a:rPr lang="en-US" altLang="en-US" sz="1100" b="1" dirty="0">
                <a:latin typeface="+mn-lt"/>
                <a:cs typeface="Times New Roman" pitchFamily="18" charset="0"/>
              </a:rPr>
              <a:t>VENEZUELA </a:t>
            </a:r>
          </a:p>
          <a:p>
            <a:pPr eaLnBrk="1" hangingPunct="1">
              <a:defRPr/>
            </a:pPr>
            <a:r>
              <a:rPr lang="en-US" altLang="en-US" sz="1100" b="1" dirty="0">
                <a:latin typeface="+mn-lt"/>
                <a:cs typeface="Times New Roman" pitchFamily="18" charset="0"/>
              </a:rPr>
              <a:t>VIETNAM </a:t>
            </a:r>
          </a:p>
          <a:p>
            <a:pPr eaLnBrk="1" hangingPunct="1">
              <a:defRPr/>
            </a:pPr>
            <a:r>
              <a:rPr lang="en-US" altLang="en-US" sz="1100" b="1" dirty="0">
                <a:latin typeface="+mn-lt"/>
                <a:cs typeface="Times New Roman" pitchFamily="18" charset="0"/>
              </a:rPr>
              <a:t>YEMEN </a:t>
            </a:r>
          </a:p>
          <a:p>
            <a:pPr eaLnBrk="1" hangingPunct="1">
              <a:defRPr/>
            </a:pPr>
            <a:r>
              <a:rPr lang="en-US" altLang="en-US" sz="1100" b="1" dirty="0">
                <a:latin typeface="+mn-lt"/>
                <a:cs typeface="Times New Roman" pitchFamily="18" charset="0"/>
              </a:rPr>
              <a:t>YUGOSLAVIA </a:t>
            </a:r>
          </a:p>
          <a:p>
            <a:pPr eaLnBrk="1" hangingPunct="1">
              <a:defRPr/>
            </a:pPr>
            <a:r>
              <a:rPr lang="en-US" altLang="en-US" sz="1100" b="1" dirty="0">
                <a:latin typeface="+mn-lt"/>
                <a:cs typeface="Times New Roman" pitchFamily="18" charset="0"/>
              </a:rPr>
              <a:t>ZAIRE </a:t>
            </a:r>
          </a:p>
          <a:p>
            <a:pPr eaLnBrk="1" hangingPunct="1">
              <a:defRPr/>
            </a:pPr>
            <a:endParaRPr lang="en-US" altLang="en-US" sz="1100" b="1" dirty="0">
              <a:latin typeface="+mn-lt"/>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674" name="Rectangle 3">
            <a:extLst>
              <a:ext uri="{FF2B5EF4-FFF2-40B4-BE49-F238E27FC236}">
                <a16:creationId xmlns:a16="http://schemas.microsoft.com/office/drawing/2014/main" id="{3BD2B848-04F8-44EA-8C7B-CCA8331BBBC8}"/>
              </a:ext>
            </a:extLst>
          </p:cNvPr>
          <p:cNvSpPr>
            <a:spLocks noGrp="1" noChangeArrowheads="1"/>
          </p:cNvSpPr>
          <p:nvPr>
            <p:ph type="title"/>
          </p:nvPr>
        </p:nvSpPr>
        <p:spPr>
          <a:xfrm>
            <a:off x="215900" y="114300"/>
            <a:ext cx="8686800" cy="838200"/>
          </a:xfrm>
        </p:spPr>
        <p:txBody>
          <a:bodyPr anchor="t"/>
          <a:lstStyle/>
          <a:p>
            <a:r>
              <a:rPr lang="en-US" altLang="en-US" sz="2800">
                <a:cs typeface="Arial" panose="020B0604020202020204" pitchFamily="34" charset="0"/>
              </a:rPr>
              <a:t>International Fellows Program</a:t>
            </a:r>
          </a:p>
        </p:txBody>
      </p:sp>
      <p:sp>
        <p:nvSpPr>
          <p:cNvPr id="9219" name="Rectangle 4">
            <a:extLst>
              <a:ext uri="{FF2B5EF4-FFF2-40B4-BE49-F238E27FC236}">
                <a16:creationId xmlns:a16="http://schemas.microsoft.com/office/drawing/2014/main" id="{19EDCF2B-7C89-49C7-883F-F67C045913BF}"/>
              </a:ext>
            </a:extLst>
          </p:cNvPr>
          <p:cNvSpPr>
            <a:spLocks noGrp="1" noChangeArrowheads="1"/>
          </p:cNvSpPr>
          <p:nvPr>
            <p:ph type="body" idx="1"/>
          </p:nvPr>
        </p:nvSpPr>
        <p:spPr>
          <a:xfrm>
            <a:off x="1447800" y="1143000"/>
            <a:ext cx="7162800" cy="4876800"/>
          </a:xfrm>
          <a:extLst/>
        </p:spPr>
        <p:txBody>
          <a:bodyPr/>
          <a:lstStyle/>
          <a:p>
            <a:pPr>
              <a:lnSpc>
                <a:spcPct val="95000"/>
              </a:lnSpc>
              <a:spcBef>
                <a:spcPct val="0"/>
              </a:spcBef>
              <a:buFont typeface="Wingdings" panose="05000000000000000000" pitchFamily="2" charset="2"/>
              <a:buChar char="Ø"/>
              <a:defRPr/>
            </a:pPr>
            <a:r>
              <a:rPr lang="en-US" sz="2000" dirty="0">
                <a:cs typeface="Arial" panose="020B0604020202020204" pitchFamily="34" charset="0"/>
              </a:rPr>
              <a:t>CNO International Fellows:</a:t>
            </a:r>
          </a:p>
          <a:p>
            <a:pPr lvl="1">
              <a:lnSpc>
                <a:spcPct val="95000"/>
              </a:lnSpc>
              <a:spcBef>
                <a:spcPct val="0"/>
              </a:spcBef>
              <a:buFont typeface="Wingdings" panose="05000000000000000000" pitchFamily="2" charset="2"/>
              <a:buChar char="Ø"/>
              <a:defRPr/>
            </a:pPr>
            <a:r>
              <a:rPr lang="en-US" sz="1600" dirty="0">
                <a:cs typeface="Arial" panose="020B0604020202020204" pitchFamily="34" charset="0"/>
              </a:rPr>
              <a:t>ADM (ret) Guillermo Barrera (Colombia)</a:t>
            </a:r>
          </a:p>
          <a:p>
            <a:pPr lvl="1">
              <a:lnSpc>
                <a:spcPct val="95000"/>
              </a:lnSpc>
              <a:spcBef>
                <a:spcPct val="0"/>
              </a:spcBef>
              <a:buFont typeface="Wingdings" panose="05000000000000000000" pitchFamily="2" charset="2"/>
              <a:buChar char="Ø"/>
              <a:defRPr/>
            </a:pPr>
            <a:r>
              <a:rPr lang="en-US" sz="1600" dirty="0">
                <a:cs typeface="Arial" panose="020B0604020202020204" pitchFamily="34" charset="0"/>
              </a:rPr>
              <a:t>ADM (ret) </a:t>
            </a:r>
            <a:r>
              <a:rPr lang="en-US" sz="1600" dirty="0" err="1">
                <a:cs typeface="Arial" panose="020B0604020202020204" pitchFamily="34" charset="0"/>
              </a:rPr>
              <a:t>Nirmal</a:t>
            </a:r>
            <a:r>
              <a:rPr lang="en-US" sz="1600" dirty="0">
                <a:cs typeface="Arial" panose="020B0604020202020204" pitchFamily="34" charset="0"/>
              </a:rPr>
              <a:t> </a:t>
            </a:r>
            <a:r>
              <a:rPr lang="en-US" sz="1600" dirty="0" err="1">
                <a:cs typeface="Arial" panose="020B0604020202020204" pitchFamily="34" charset="0"/>
              </a:rPr>
              <a:t>Verma</a:t>
            </a:r>
            <a:r>
              <a:rPr lang="en-US" sz="1600" dirty="0">
                <a:cs typeface="Arial" panose="020B0604020202020204" pitchFamily="34" charset="0"/>
              </a:rPr>
              <a:t> (India)</a:t>
            </a:r>
          </a:p>
          <a:p>
            <a:pPr lvl="1">
              <a:lnSpc>
                <a:spcPct val="95000"/>
              </a:lnSpc>
              <a:spcBef>
                <a:spcPct val="0"/>
              </a:spcBef>
              <a:buFont typeface="Wingdings" panose="05000000000000000000" pitchFamily="2" charset="2"/>
              <a:buChar char="Ø"/>
              <a:defRPr/>
            </a:pPr>
            <a:r>
              <a:rPr lang="en-US" sz="1600" dirty="0">
                <a:cs typeface="Arial" panose="020B0604020202020204" pitchFamily="34" charset="0"/>
              </a:rPr>
              <a:t>ADM (ret) </a:t>
            </a:r>
            <a:r>
              <a:rPr lang="en-US" sz="1600" dirty="0" err="1">
                <a:cs typeface="Arial" panose="020B0604020202020204" pitchFamily="34" charset="0"/>
              </a:rPr>
              <a:t>Tomohisa</a:t>
            </a:r>
            <a:r>
              <a:rPr lang="en-US" sz="1600" dirty="0">
                <a:cs typeface="Arial" panose="020B0604020202020204" pitchFamily="34" charset="0"/>
              </a:rPr>
              <a:t> Takei (Japan)</a:t>
            </a:r>
          </a:p>
          <a:p>
            <a:pPr>
              <a:lnSpc>
                <a:spcPct val="95000"/>
              </a:lnSpc>
              <a:spcBef>
                <a:spcPct val="0"/>
              </a:spcBef>
              <a:buFont typeface="Wingdings" panose="05000000000000000000" pitchFamily="2" charset="2"/>
              <a:buChar char="Ø"/>
              <a:defRPr/>
            </a:pPr>
            <a:endParaRPr lang="en-US" sz="2000" dirty="0">
              <a:cs typeface="Arial" panose="020B0604020202020204" pitchFamily="34" charset="0"/>
            </a:endParaRPr>
          </a:p>
          <a:p>
            <a:pPr>
              <a:lnSpc>
                <a:spcPct val="95000"/>
              </a:lnSpc>
              <a:spcBef>
                <a:spcPct val="0"/>
              </a:spcBef>
              <a:buFont typeface="Wingdings" panose="05000000000000000000" pitchFamily="2" charset="2"/>
              <a:buChar char="Ø"/>
              <a:defRPr/>
            </a:pPr>
            <a:r>
              <a:rPr lang="en-US" sz="2000" dirty="0">
                <a:cs typeface="Arial" panose="020B0604020202020204" pitchFamily="34" charset="0"/>
              </a:rPr>
              <a:t>NCC/NSC Graduates Stay additional year:</a:t>
            </a:r>
          </a:p>
          <a:p>
            <a:pPr marL="0" indent="0">
              <a:lnSpc>
                <a:spcPct val="95000"/>
              </a:lnSpc>
              <a:spcBef>
                <a:spcPct val="0"/>
              </a:spcBef>
              <a:buFontTx/>
              <a:buNone/>
              <a:defRPr/>
            </a:pPr>
            <a:r>
              <a:rPr lang="en-US" sz="2000" dirty="0">
                <a:cs typeface="Arial" panose="020B0604020202020204" pitchFamily="34" charset="0"/>
              </a:rPr>
              <a:t>     (Co-moderate, Regional Expertise etc.)</a:t>
            </a:r>
          </a:p>
          <a:p>
            <a:pPr lvl="1">
              <a:lnSpc>
                <a:spcPct val="95000"/>
              </a:lnSpc>
              <a:spcBef>
                <a:spcPct val="0"/>
              </a:spcBef>
              <a:buFont typeface="Wingdings" panose="05000000000000000000" pitchFamily="2" charset="2"/>
              <a:buChar char="Ø"/>
              <a:defRPr/>
            </a:pPr>
            <a:r>
              <a:rPr lang="en-US" sz="1600" dirty="0">
                <a:cs typeface="Arial" panose="020B0604020202020204" pitchFamily="34" charset="0"/>
              </a:rPr>
              <a:t>NCC: Chile – Agustin </a:t>
            </a:r>
            <a:r>
              <a:rPr lang="en-US" sz="1600" dirty="0" err="1">
                <a:cs typeface="Arial" panose="020B0604020202020204" pitchFamily="34" charset="0"/>
              </a:rPr>
              <a:t>Pajaro</a:t>
            </a:r>
            <a:r>
              <a:rPr lang="en-US" sz="1600" dirty="0">
                <a:cs typeface="Arial" panose="020B0604020202020204" pitchFamily="34" charset="0"/>
              </a:rPr>
              <a:t> </a:t>
            </a:r>
          </a:p>
          <a:p>
            <a:pPr marL="0" indent="0">
              <a:lnSpc>
                <a:spcPct val="95000"/>
              </a:lnSpc>
              <a:spcBef>
                <a:spcPct val="0"/>
              </a:spcBef>
              <a:buFontTx/>
              <a:buNone/>
              <a:defRPr/>
            </a:pPr>
            <a:r>
              <a:rPr lang="en-US" sz="1600" dirty="0">
                <a:cs typeface="Arial" panose="020B0604020202020204" pitchFamily="34" charset="0"/>
              </a:rPr>
              <a:t>	</a:t>
            </a:r>
          </a:p>
          <a:p>
            <a:pPr>
              <a:lnSpc>
                <a:spcPct val="95000"/>
              </a:lnSpc>
              <a:spcBef>
                <a:spcPct val="0"/>
              </a:spcBef>
              <a:buFont typeface="Wingdings" panose="05000000000000000000" pitchFamily="2" charset="2"/>
              <a:buChar char="Ø"/>
              <a:defRPr/>
            </a:pPr>
            <a:r>
              <a:rPr lang="en-US" sz="2000" dirty="0">
                <a:cs typeface="Arial" panose="020B0604020202020204" pitchFamily="34" charset="0"/>
              </a:rPr>
              <a:t>Personnel Exchange Program: 	</a:t>
            </a:r>
          </a:p>
          <a:p>
            <a:pPr lvl="1">
              <a:lnSpc>
                <a:spcPct val="95000"/>
              </a:lnSpc>
              <a:spcBef>
                <a:spcPct val="0"/>
              </a:spcBef>
              <a:buFont typeface="Wingdings" panose="05000000000000000000" pitchFamily="2" charset="2"/>
              <a:buChar char="Ø"/>
              <a:defRPr/>
            </a:pPr>
            <a:r>
              <a:rPr lang="en-US" sz="1600" dirty="0">
                <a:cs typeface="Arial" panose="020B0604020202020204" pitchFamily="34" charset="0"/>
              </a:rPr>
              <a:t>JMSDF - CAPT Kats Yamamoto </a:t>
            </a:r>
          </a:p>
          <a:p>
            <a:pPr lvl="1">
              <a:lnSpc>
                <a:spcPct val="95000"/>
              </a:lnSpc>
              <a:spcBef>
                <a:spcPct val="0"/>
              </a:spcBef>
              <a:buFont typeface="Wingdings" panose="05000000000000000000" pitchFamily="2" charset="2"/>
              <a:buChar char="Ø"/>
              <a:defRPr/>
            </a:pPr>
            <a:r>
              <a:rPr lang="en-US" sz="1600" dirty="0">
                <a:cs typeface="Arial" panose="020B0604020202020204" pitchFamily="34" charset="0"/>
              </a:rPr>
              <a:t>Germany - TBD</a:t>
            </a:r>
          </a:p>
          <a:p>
            <a:pPr>
              <a:lnSpc>
                <a:spcPct val="95000"/>
              </a:lnSpc>
              <a:spcBef>
                <a:spcPct val="0"/>
              </a:spcBef>
              <a:buFont typeface="Wingdings" panose="05000000000000000000" pitchFamily="2" charset="2"/>
              <a:buChar char="Ø"/>
              <a:defRPr/>
            </a:pPr>
            <a:endParaRPr lang="en-US" sz="2000" dirty="0">
              <a:cs typeface="Arial" panose="020B0604020202020204" pitchFamily="34" charset="0"/>
            </a:endParaRPr>
          </a:p>
          <a:p>
            <a:pPr>
              <a:lnSpc>
                <a:spcPct val="95000"/>
              </a:lnSpc>
              <a:spcBef>
                <a:spcPct val="0"/>
              </a:spcBef>
              <a:buFont typeface="Wingdings" panose="05000000000000000000" pitchFamily="2" charset="2"/>
              <a:buChar char="Ø"/>
              <a:defRPr/>
            </a:pPr>
            <a:r>
              <a:rPr lang="en-US" sz="2000" dirty="0">
                <a:cs typeface="Arial" panose="020B0604020202020204" pitchFamily="34" charset="0"/>
              </a:rPr>
              <a:t>Administrative Personnel Exchange Program</a:t>
            </a:r>
          </a:p>
          <a:p>
            <a:pPr lvl="1">
              <a:lnSpc>
                <a:spcPct val="95000"/>
              </a:lnSpc>
              <a:spcBef>
                <a:spcPct val="0"/>
              </a:spcBef>
              <a:buFont typeface="Wingdings" panose="05000000000000000000" pitchFamily="2" charset="2"/>
              <a:buChar char="Ø"/>
              <a:defRPr/>
            </a:pPr>
            <a:r>
              <a:rPr lang="en-US" sz="1600" dirty="0">
                <a:cs typeface="Arial" panose="020B0604020202020204" pitchFamily="34" charset="0"/>
              </a:rPr>
              <a:t>Germany - Mr. Christoph Swartz</a:t>
            </a:r>
          </a:p>
          <a:p>
            <a:pPr>
              <a:lnSpc>
                <a:spcPct val="95000"/>
              </a:lnSpc>
              <a:spcBef>
                <a:spcPct val="0"/>
              </a:spcBef>
              <a:buFont typeface="Wingdings" panose="05000000000000000000" pitchFamily="2" charset="2"/>
              <a:buChar char="Ø"/>
              <a:defRPr/>
            </a:pPr>
            <a:endParaRPr lang="en-US" sz="2000" dirty="0">
              <a:cs typeface="Arial" panose="020B0604020202020204" pitchFamily="34" charset="0"/>
            </a:endParaRPr>
          </a:p>
          <a:p>
            <a:pPr>
              <a:lnSpc>
                <a:spcPct val="95000"/>
              </a:lnSpc>
              <a:spcBef>
                <a:spcPct val="0"/>
              </a:spcBef>
              <a:buFont typeface="Wingdings" panose="05000000000000000000" pitchFamily="2" charset="2"/>
              <a:buChar char="Ø"/>
              <a:defRPr/>
            </a:pPr>
            <a:endParaRPr lang="en-US" sz="2000" dirty="0">
              <a:cs typeface="Arial" panose="020B0604020202020204" pitchFamily="34" charset="0"/>
            </a:endParaRPr>
          </a:p>
          <a:p>
            <a:pPr>
              <a:lnSpc>
                <a:spcPct val="95000"/>
              </a:lnSpc>
              <a:spcBef>
                <a:spcPct val="0"/>
              </a:spcBef>
              <a:buFont typeface="Wingdings" panose="05000000000000000000" pitchFamily="2" charset="2"/>
              <a:buChar char="Ø"/>
              <a:defRPr/>
            </a:pPr>
            <a:endParaRPr lang="en-US" sz="2000" dirty="0">
              <a:cs typeface="Arial" panose="020B0604020202020204" pitchFamily="34" charset="0"/>
            </a:endParaRPr>
          </a:p>
          <a:p>
            <a:pPr>
              <a:lnSpc>
                <a:spcPct val="95000"/>
              </a:lnSpc>
              <a:spcBef>
                <a:spcPct val="0"/>
              </a:spcBef>
              <a:buFont typeface="Wingdings" panose="05000000000000000000" pitchFamily="2" charset="2"/>
              <a:buChar char="Ø"/>
              <a:defRPr/>
            </a:pPr>
            <a:endParaRPr lang="en-US" sz="2000" dirty="0">
              <a:cs typeface="Arial" panose="020B0604020202020204" pitchFamily="34" charset="0"/>
            </a:endParaRPr>
          </a:p>
          <a:p>
            <a:pPr>
              <a:lnSpc>
                <a:spcPct val="95000"/>
              </a:lnSpc>
              <a:spcBef>
                <a:spcPct val="0"/>
              </a:spcBef>
              <a:buFont typeface="Wingdings" panose="05000000000000000000" pitchFamily="2" charset="2"/>
              <a:buChar char="Ø"/>
              <a:defRPr/>
            </a:pPr>
            <a:endParaRPr lang="en-US" sz="2000" dirty="0">
              <a:cs typeface="Arial" panose="020B0604020202020204" pitchFamily="34" charset="0"/>
            </a:endParaRPr>
          </a:p>
          <a:p>
            <a:pPr lvl="1">
              <a:lnSpc>
                <a:spcPct val="95000"/>
              </a:lnSpc>
              <a:spcBef>
                <a:spcPct val="0"/>
              </a:spcBef>
              <a:buFont typeface="Wingdings" panose="05000000000000000000" pitchFamily="2" charset="2"/>
              <a:buChar char="Ø"/>
              <a:defRPr/>
            </a:pPr>
            <a:endParaRPr lang="en-US" sz="2000" dirty="0">
              <a:cs typeface="Arial" panose="020B0604020202020204" pitchFamily="34" charset="0"/>
            </a:endParaRPr>
          </a:p>
        </p:txBody>
      </p:sp>
      <p:pic>
        <p:nvPicPr>
          <p:cNvPr id="156676" name="Picture 4" descr="D:\Photos\ADM_Barrera_ADM_Barrett\pictures\140918-N-QS318-120.jpg">
            <a:extLst>
              <a:ext uri="{FF2B5EF4-FFF2-40B4-BE49-F238E27FC236}">
                <a16:creationId xmlns:a16="http://schemas.microsoft.com/office/drawing/2014/main" id="{AA110D71-09DC-4B85-9320-3D508D0A6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5138" y="1524000"/>
            <a:ext cx="20240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Slide Number Placeholder 7">
            <a:extLst>
              <a:ext uri="{FF2B5EF4-FFF2-40B4-BE49-F238E27FC236}">
                <a16:creationId xmlns:a16="http://schemas.microsoft.com/office/drawing/2014/main" id="{8D4E3AD1-153D-43AA-B677-82DBFBDB79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4A319047-EA16-4C15-9229-BC7FE8353644}" type="slidenum">
              <a:rPr lang="en-US" altLang="en-US" sz="1400" smtClean="0"/>
              <a:pPr>
                <a:spcBef>
                  <a:spcPct val="0"/>
                </a:spcBef>
                <a:buFontTx/>
                <a:buNone/>
              </a:pPr>
              <a:t>37</a:t>
            </a:fld>
            <a:endParaRPr lang="en-US" altLang="en-US" sz="140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5CD108D8-6561-4132-8AEC-ADCF6ECDC214}"/>
              </a:ext>
            </a:extLst>
          </p:cNvPr>
          <p:cNvSpPr>
            <a:spLocks noGrp="1"/>
          </p:cNvSpPr>
          <p:nvPr>
            <p:ph type="title"/>
          </p:nvPr>
        </p:nvSpPr>
        <p:spPr>
          <a:xfrm>
            <a:off x="1371600" y="0"/>
            <a:ext cx="7620000" cy="762000"/>
          </a:xfrm>
        </p:spPr>
        <p:txBody>
          <a:bodyPr/>
          <a:lstStyle/>
          <a:p>
            <a:r>
              <a:rPr lang="en-US" altLang="en-US" sz="2800"/>
              <a:t>International Seapower Symposium</a:t>
            </a:r>
          </a:p>
        </p:txBody>
      </p:sp>
      <p:sp>
        <p:nvSpPr>
          <p:cNvPr id="158723" name="Slide Number Placeholder 2">
            <a:extLst>
              <a:ext uri="{FF2B5EF4-FFF2-40B4-BE49-F238E27FC236}">
                <a16:creationId xmlns:a16="http://schemas.microsoft.com/office/drawing/2014/main" id="{EDEB9FDC-133E-44B2-B842-CD273E887D7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A7318D4-F016-445F-B209-86BC90A55531}" type="slidenum">
              <a:rPr lang="en-US" altLang="en-US" sz="1400" smtClean="0">
                <a:solidFill>
                  <a:srgbClr val="FFFFFF"/>
                </a:solidFill>
              </a:rPr>
              <a:pPr>
                <a:spcBef>
                  <a:spcPct val="0"/>
                </a:spcBef>
                <a:buFontTx/>
                <a:buNone/>
              </a:pPr>
              <a:t>38</a:t>
            </a:fld>
            <a:endParaRPr lang="en-US" altLang="en-US" sz="1400">
              <a:solidFill>
                <a:srgbClr val="FFFFFF"/>
              </a:solidFill>
            </a:endParaRPr>
          </a:p>
        </p:txBody>
      </p:sp>
      <p:sp>
        <p:nvSpPr>
          <p:cNvPr id="4" name="Rectangle 3">
            <a:extLst>
              <a:ext uri="{FF2B5EF4-FFF2-40B4-BE49-F238E27FC236}">
                <a16:creationId xmlns:a16="http://schemas.microsoft.com/office/drawing/2014/main" id="{5D2912C7-BD51-4A55-90CB-106A325C4D93}"/>
              </a:ext>
            </a:extLst>
          </p:cNvPr>
          <p:cNvSpPr/>
          <p:nvPr/>
        </p:nvSpPr>
        <p:spPr>
          <a:xfrm>
            <a:off x="1371600" y="930275"/>
            <a:ext cx="7772400" cy="4302125"/>
          </a:xfrm>
          <a:prstGeom prst="rect">
            <a:avLst/>
          </a:prstGeom>
        </p:spPr>
        <p:txBody>
          <a:bodyPr>
            <a:spAutoFit/>
          </a:bodyPr>
          <a:lstStyle/>
          <a:p>
            <a:pPr marL="342900" indent="-342900" eaLnBrk="1" hangingPunct="1">
              <a:lnSpc>
                <a:spcPct val="95000"/>
              </a:lnSpc>
              <a:buFont typeface="Wingdings" panose="05000000000000000000" pitchFamily="2" charset="2"/>
              <a:buChar char="Ø"/>
              <a:defRPr/>
            </a:pPr>
            <a:r>
              <a:rPr lang="en-US" sz="2000" dirty="0">
                <a:latin typeface="+mn-lt"/>
              </a:rPr>
              <a:t>ISS XXII:  20-23 September 2016  </a:t>
            </a:r>
          </a:p>
          <a:p>
            <a:pPr marL="342900" indent="-342900" eaLnBrk="1" hangingPunct="1">
              <a:lnSpc>
                <a:spcPct val="95000"/>
              </a:lnSpc>
              <a:buFont typeface="Wingdings" panose="05000000000000000000" pitchFamily="2" charset="2"/>
              <a:buChar char="Ø"/>
              <a:defRPr/>
            </a:pPr>
            <a:endParaRPr lang="en-US" sz="2000" dirty="0">
              <a:latin typeface="+mn-lt"/>
            </a:endParaRPr>
          </a:p>
          <a:p>
            <a:pPr marL="342900" indent="-342900" eaLnBrk="1" hangingPunct="1">
              <a:lnSpc>
                <a:spcPct val="95000"/>
              </a:lnSpc>
              <a:buFont typeface="Wingdings" panose="05000000000000000000" pitchFamily="2" charset="2"/>
              <a:buChar char="Ø"/>
              <a:defRPr/>
            </a:pPr>
            <a:r>
              <a:rPr lang="en-US" sz="2000" dirty="0">
                <a:latin typeface="+mn-lt"/>
              </a:rPr>
              <a:t>475 Delegates; 94 Heads of Navy/Coast Guard</a:t>
            </a:r>
          </a:p>
          <a:p>
            <a:pPr marL="742950" lvl="1" indent="-285750" eaLnBrk="1" hangingPunct="1">
              <a:lnSpc>
                <a:spcPct val="95000"/>
              </a:lnSpc>
              <a:buFont typeface="Wingdings" panose="05000000000000000000" pitchFamily="2" charset="2"/>
              <a:buChar char="Ø"/>
              <a:defRPr/>
            </a:pPr>
            <a:endParaRPr lang="en-US" sz="800" dirty="0">
              <a:latin typeface="+mn-lt"/>
            </a:endParaRPr>
          </a:p>
          <a:p>
            <a:pPr marL="342900" indent="-342900" eaLnBrk="1" hangingPunct="1">
              <a:lnSpc>
                <a:spcPct val="95000"/>
              </a:lnSpc>
              <a:buFont typeface="Wingdings" panose="05000000000000000000" pitchFamily="2" charset="2"/>
              <a:buChar char="Ø"/>
              <a:defRPr/>
            </a:pPr>
            <a:r>
              <a:rPr lang="en-US" sz="2000" dirty="0">
                <a:latin typeface="+mn-lt"/>
              </a:rPr>
              <a:t>Professional Agenda</a:t>
            </a:r>
          </a:p>
          <a:p>
            <a:pPr marL="800100" lvl="1" indent="-342900" eaLnBrk="1" hangingPunct="1">
              <a:lnSpc>
                <a:spcPct val="95000"/>
              </a:lnSpc>
              <a:buFont typeface="Wingdings" panose="05000000000000000000" pitchFamily="2" charset="2"/>
              <a:buChar char="Ø"/>
              <a:defRPr/>
            </a:pPr>
            <a:r>
              <a:rPr lang="en-US" sz="1800" dirty="0">
                <a:latin typeface="+mn-lt"/>
              </a:rPr>
              <a:t>Keynote speakers: </a:t>
            </a:r>
            <a:r>
              <a:rPr lang="en-US" sz="1800" dirty="0" err="1">
                <a:latin typeface="+mn-lt"/>
              </a:rPr>
              <a:t>DepSecDef</a:t>
            </a:r>
            <a:r>
              <a:rPr lang="en-US" sz="1800" dirty="0">
                <a:latin typeface="+mn-lt"/>
              </a:rPr>
              <a:t>; SECNAV; CNO; Commandant, USCG; Director, IMO; Former Indian CNO</a:t>
            </a:r>
          </a:p>
          <a:p>
            <a:pPr marL="800100" lvl="1" indent="-342900" eaLnBrk="1" hangingPunct="1">
              <a:lnSpc>
                <a:spcPct val="95000"/>
              </a:lnSpc>
              <a:buFont typeface="Wingdings" panose="05000000000000000000" pitchFamily="2" charset="2"/>
              <a:buChar char="Ø"/>
              <a:defRPr/>
            </a:pPr>
            <a:r>
              <a:rPr lang="en-US" sz="1800" dirty="0">
                <a:latin typeface="+mn-lt"/>
              </a:rPr>
              <a:t>Regional Symposium Reports; Three HON Panels</a:t>
            </a:r>
          </a:p>
          <a:p>
            <a:pPr marL="800100" lvl="1" indent="-342900" eaLnBrk="1" hangingPunct="1">
              <a:lnSpc>
                <a:spcPct val="95000"/>
              </a:lnSpc>
              <a:buFont typeface="Wingdings" panose="05000000000000000000" pitchFamily="2" charset="2"/>
              <a:buChar char="Ø"/>
              <a:defRPr/>
            </a:pPr>
            <a:r>
              <a:rPr lang="en-US" sz="1800" dirty="0">
                <a:latin typeface="+mn-lt"/>
              </a:rPr>
              <a:t>USN sets international agenda; promotes partnerships; drives interoperability  </a:t>
            </a:r>
          </a:p>
          <a:p>
            <a:pPr marL="285750" indent="-285750" eaLnBrk="1" hangingPunct="1">
              <a:lnSpc>
                <a:spcPct val="95000"/>
              </a:lnSpc>
              <a:buFont typeface="Wingdings" panose="05000000000000000000" pitchFamily="2" charset="2"/>
              <a:buChar char="Ø"/>
              <a:defRPr/>
            </a:pPr>
            <a:endParaRPr lang="en-US" sz="800" dirty="0">
              <a:latin typeface="+mn-lt"/>
            </a:endParaRPr>
          </a:p>
          <a:p>
            <a:pPr marL="342900" indent="-342900" eaLnBrk="1" hangingPunct="1">
              <a:lnSpc>
                <a:spcPct val="95000"/>
              </a:lnSpc>
              <a:buFont typeface="Wingdings" panose="05000000000000000000" pitchFamily="2" charset="2"/>
              <a:buChar char="Ø"/>
              <a:defRPr/>
            </a:pPr>
            <a:endParaRPr lang="en-US" sz="800" dirty="0">
              <a:latin typeface="+mn-lt"/>
            </a:endParaRPr>
          </a:p>
          <a:p>
            <a:pPr marL="342900" indent="-342900" eaLnBrk="1" hangingPunct="1">
              <a:lnSpc>
                <a:spcPct val="95000"/>
              </a:lnSpc>
              <a:buFont typeface="Wingdings" panose="05000000000000000000" pitchFamily="2" charset="2"/>
              <a:buChar char="Ø"/>
              <a:defRPr/>
            </a:pPr>
            <a:r>
              <a:rPr lang="en-US" sz="2000" dirty="0">
                <a:latin typeface="+mn-lt"/>
              </a:rPr>
              <a:t>Ship Visit Program</a:t>
            </a:r>
          </a:p>
          <a:p>
            <a:pPr marL="342900" indent="-342900" eaLnBrk="1" hangingPunct="1">
              <a:lnSpc>
                <a:spcPct val="95000"/>
              </a:lnSpc>
              <a:buFont typeface="Wingdings" panose="05000000000000000000" pitchFamily="2" charset="2"/>
              <a:buChar char="Ø"/>
              <a:defRPr/>
            </a:pPr>
            <a:endParaRPr lang="en-US" sz="2000" dirty="0">
              <a:latin typeface="+mn-lt"/>
            </a:endParaRPr>
          </a:p>
          <a:p>
            <a:pPr marL="342900" indent="-342900" eaLnBrk="1" hangingPunct="1">
              <a:lnSpc>
                <a:spcPct val="95000"/>
              </a:lnSpc>
              <a:buFont typeface="Wingdings" panose="05000000000000000000" pitchFamily="2" charset="2"/>
              <a:buChar char="Ø"/>
              <a:defRPr/>
            </a:pPr>
            <a:r>
              <a:rPr lang="en-US" sz="2000" dirty="0">
                <a:latin typeface="+mn-lt"/>
              </a:rPr>
              <a:t>ISS XXIII: 18-21 SEP 2018</a:t>
            </a:r>
          </a:p>
          <a:p>
            <a:pPr marL="742950" lvl="1" indent="-285750" eaLnBrk="1" hangingPunct="1">
              <a:lnSpc>
                <a:spcPct val="95000"/>
              </a:lnSpc>
              <a:buFont typeface="Wingdings" panose="05000000000000000000" pitchFamily="2" charset="2"/>
              <a:buChar char="Ø"/>
              <a:defRPr/>
            </a:pPr>
            <a:endParaRPr lang="en-US" sz="800" dirty="0">
              <a:latin typeface="+mn-lt"/>
            </a:endParaRPr>
          </a:p>
          <a:p>
            <a:pPr marL="457200" indent="-457200" eaLnBrk="1" hangingPunct="1">
              <a:lnSpc>
                <a:spcPct val="95000"/>
              </a:lnSpc>
              <a:buFont typeface="Wingdings" panose="05000000000000000000" pitchFamily="2" charset="2"/>
              <a:buChar char="Ø"/>
              <a:defRPr/>
            </a:pPr>
            <a:endParaRPr lang="en-US" sz="800" dirty="0">
              <a:latin typeface="+mn-lt"/>
            </a:endParaRPr>
          </a:p>
          <a:p>
            <a:pPr marL="800100" lvl="1" indent="-342900" eaLnBrk="1" hangingPunct="1">
              <a:lnSpc>
                <a:spcPct val="95000"/>
              </a:lnSpc>
              <a:buFont typeface="Wingdings" panose="05000000000000000000" pitchFamily="2" charset="2"/>
              <a:buChar char="Ø"/>
              <a:defRPr/>
            </a:pPr>
            <a:endParaRPr lang="en-US" sz="1800" dirty="0">
              <a:latin typeface="+mn-lt"/>
            </a:endParaRPr>
          </a:p>
        </p:txBody>
      </p:sp>
      <p:pic>
        <p:nvPicPr>
          <p:cNvPr id="158725" name="Picture 6" descr="\\data1.nwc.navy.mil\hickeyj$\Downloads\Group_photo_2016-Final.jpg">
            <a:extLst>
              <a:ext uri="{FF2B5EF4-FFF2-40B4-BE49-F238E27FC236}">
                <a16:creationId xmlns:a16="http://schemas.microsoft.com/office/drawing/2014/main" id="{A5F4724C-48C7-4A8D-A143-010EF27C7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535363"/>
            <a:ext cx="39624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770" name="Rectangle 3">
            <a:extLst>
              <a:ext uri="{FF2B5EF4-FFF2-40B4-BE49-F238E27FC236}">
                <a16:creationId xmlns:a16="http://schemas.microsoft.com/office/drawing/2014/main" id="{A1E88AA4-889D-43E1-B3CE-0A7BA5FD5679}"/>
              </a:ext>
            </a:extLst>
          </p:cNvPr>
          <p:cNvSpPr>
            <a:spLocks noGrp="1" noChangeArrowheads="1"/>
          </p:cNvSpPr>
          <p:nvPr>
            <p:ph type="title"/>
          </p:nvPr>
        </p:nvSpPr>
        <p:spPr>
          <a:xfrm>
            <a:off x="1371600" y="114300"/>
            <a:ext cx="7531100" cy="838200"/>
          </a:xfrm>
        </p:spPr>
        <p:txBody>
          <a:bodyPr anchor="t"/>
          <a:lstStyle/>
          <a:p>
            <a:r>
              <a:rPr lang="en-US" altLang="en-US" sz="2800"/>
              <a:t>Regional Alumni Symposia</a:t>
            </a:r>
          </a:p>
        </p:txBody>
      </p:sp>
      <p:sp>
        <p:nvSpPr>
          <p:cNvPr id="102403" name="Rectangle 4">
            <a:extLst>
              <a:ext uri="{FF2B5EF4-FFF2-40B4-BE49-F238E27FC236}">
                <a16:creationId xmlns:a16="http://schemas.microsoft.com/office/drawing/2014/main" id="{02C5CB43-6ADA-4C4E-A68F-78D586DA0B4D}"/>
              </a:ext>
            </a:extLst>
          </p:cNvPr>
          <p:cNvSpPr>
            <a:spLocks noGrp="1" noChangeArrowheads="1"/>
          </p:cNvSpPr>
          <p:nvPr>
            <p:ph type="body" idx="1"/>
          </p:nvPr>
        </p:nvSpPr>
        <p:spPr>
          <a:xfrm>
            <a:off x="1284288" y="914400"/>
            <a:ext cx="7783512" cy="3308350"/>
          </a:xfrm>
        </p:spPr>
        <p:txBody>
          <a:bodyPr/>
          <a:lstStyle/>
          <a:p>
            <a:pPr>
              <a:lnSpc>
                <a:spcPct val="95000"/>
              </a:lnSpc>
              <a:spcBef>
                <a:spcPct val="0"/>
              </a:spcBef>
              <a:buFont typeface="Wingdings" pitchFamily="2" charset="2"/>
              <a:buChar char="Ø"/>
              <a:defRPr/>
            </a:pPr>
            <a:r>
              <a:rPr lang="en-US" altLang="en-US" sz="2000" dirty="0"/>
              <a:t>Regionally focused professional symposia  </a:t>
            </a:r>
          </a:p>
          <a:p>
            <a:pPr lvl="1">
              <a:lnSpc>
                <a:spcPct val="95000"/>
              </a:lnSpc>
              <a:spcBef>
                <a:spcPct val="0"/>
              </a:spcBef>
              <a:buFont typeface="Wingdings" pitchFamily="2" charset="2"/>
              <a:buChar char="Ø"/>
              <a:defRPr/>
            </a:pPr>
            <a:r>
              <a:rPr lang="en-US" altLang="en-US" sz="1800" dirty="0"/>
              <a:t>Coordinated through regional U.S. Fleet commanders</a:t>
            </a:r>
          </a:p>
          <a:p>
            <a:pPr lvl="1">
              <a:lnSpc>
                <a:spcPct val="95000"/>
              </a:lnSpc>
              <a:spcBef>
                <a:spcPct val="0"/>
              </a:spcBef>
              <a:buFont typeface="Wingdings" pitchFamily="2" charset="2"/>
              <a:buChar char="Ø"/>
              <a:defRPr/>
            </a:pPr>
            <a:endParaRPr lang="en-US" altLang="en-US" sz="1600" b="1" dirty="0"/>
          </a:p>
          <a:p>
            <a:pPr>
              <a:lnSpc>
                <a:spcPct val="95000"/>
              </a:lnSpc>
              <a:spcBef>
                <a:spcPct val="0"/>
              </a:spcBef>
              <a:buFont typeface="Wingdings" pitchFamily="2" charset="2"/>
              <a:buChar char="Ø"/>
              <a:defRPr/>
            </a:pPr>
            <a:r>
              <a:rPr lang="en-US" altLang="en-US" sz="2000" dirty="0"/>
              <a:t>14 executed to date</a:t>
            </a:r>
          </a:p>
          <a:p>
            <a:pPr lvl="1">
              <a:lnSpc>
                <a:spcPct val="95000"/>
              </a:lnSpc>
              <a:spcBef>
                <a:spcPct val="0"/>
              </a:spcBef>
              <a:buFont typeface="Wingdings" pitchFamily="2" charset="2"/>
              <a:buChar char="Ø"/>
              <a:defRPr/>
            </a:pPr>
            <a:r>
              <a:rPr lang="en-US" altLang="en-US" sz="1600" dirty="0"/>
              <a:t>#</a:t>
            </a:r>
            <a:r>
              <a:rPr lang="en-US" altLang="en-US" sz="1800" dirty="0"/>
              <a:t>11 SOUTHCOM, Rio,  12-14 May 2015</a:t>
            </a:r>
          </a:p>
          <a:p>
            <a:pPr lvl="1">
              <a:lnSpc>
                <a:spcPct val="95000"/>
              </a:lnSpc>
              <a:spcBef>
                <a:spcPct val="0"/>
              </a:spcBef>
              <a:buFont typeface="Wingdings" pitchFamily="2" charset="2"/>
              <a:buChar char="Ø"/>
              <a:defRPr/>
            </a:pPr>
            <a:r>
              <a:rPr lang="en-US" altLang="en-US" sz="1800" dirty="0"/>
              <a:t>#12 AFRICOM, Newport, RI, 25-28 August 2015</a:t>
            </a:r>
          </a:p>
          <a:p>
            <a:pPr lvl="1">
              <a:lnSpc>
                <a:spcPct val="95000"/>
              </a:lnSpc>
              <a:spcBef>
                <a:spcPct val="0"/>
              </a:spcBef>
              <a:buFont typeface="Wingdings" pitchFamily="2" charset="2"/>
              <a:buChar char="Ø"/>
              <a:defRPr/>
            </a:pPr>
            <a:r>
              <a:rPr lang="en-US" altLang="en-US" sz="1800" dirty="0"/>
              <a:t>#13 EUCOM, </a:t>
            </a:r>
            <a:r>
              <a:rPr lang="en-US" altLang="en-US" sz="1800" dirty="0" err="1"/>
              <a:t>Garmisch</a:t>
            </a:r>
            <a:r>
              <a:rPr lang="en-US" altLang="en-US" sz="1800" dirty="0"/>
              <a:t>, GE, 12-14 April 2016</a:t>
            </a:r>
          </a:p>
          <a:p>
            <a:pPr lvl="1">
              <a:lnSpc>
                <a:spcPct val="95000"/>
              </a:lnSpc>
              <a:spcBef>
                <a:spcPct val="0"/>
              </a:spcBef>
              <a:buFont typeface="Wingdings" pitchFamily="2" charset="2"/>
              <a:buChar char="Ø"/>
              <a:defRPr/>
            </a:pPr>
            <a:r>
              <a:rPr lang="en-US" altLang="en-US" sz="1800" dirty="0"/>
              <a:t>#14 SOUTHCOM, Lima, 21-23 March 2017</a:t>
            </a:r>
            <a:endParaRPr lang="en-US" altLang="en-US" sz="1400" dirty="0"/>
          </a:p>
          <a:p>
            <a:pPr>
              <a:lnSpc>
                <a:spcPct val="95000"/>
              </a:lnSpc>
              <a:spcBef>
                <a:spcPct val="0"/>
              </a:spcBef>
              <a:buFont typeface="Wingdings" pitchFamily="2" charset="2"/>
              <a:buChar char="Ø"/>
              <a:defRPr/>
            </a:pPr>
            <a:endParaRPr lang="en-US" altLang="en-US" sz="1600" dirty="0"/>
          </a:p>
          <a:p>
            <a:pPr>
              <a:lnSpc>
                <a:spcPct val="95000"/>
              </a:lnSpc>
              <a:spcBef>
                <a:spcPct val="0"/>
              </a:spcBef>
              <a:buFont typeface="Wingdings" pitchFamily="2" charset="2"/>
              <a:buChar char="Ø"/>
              <a:defRPr/>
            </a:pPr>
            <a:r>
              <a:rPr lang="en-US" altLang="en-US" sz="2000" dirty="0"/>
              <a:t>Linked to ISS</a:t>
            </a:r>
          </a:p>
          <a:p>
            <a:pPr lvl="1">
              <a:lnSpc>
                <a:spcPct val="95000"/>
              </a:lnSpc>
              <a:spcBef>
                <a:spcPct val="0"/>
              </a:spcBef>
              <a:buFont typeface="Wingdings" pitchFamily="2" charset="2"/>
              <a:buChar char="Ø"/>
              <a:defRPr/>
            </a:pPr>
            <a:endParaRPr lang="en-US" altLang="en-US" sz="1400" b="1" dirty="0">
              <a:solidFill>
                <a:srgbClr val="000099"/>
              </a:solidFill>
              <a:latin typeface="Times New Roman" pitchFamily="18" charset="0"/>
            </a:endParaRPr>
          </a:p>
          <a:p>
            <a:pPr>
              <a:lnSpc>
                <a:spcPct val="95000"/>
              </a:lnSpc>
              <a:spcBef>
                <a:spcPct val="0"/>
              </a:spcBef>
              <a:buFont typeface="Wingdings" pitchFamily="2" charset="2"/>
              <a:buChar char="Ø"/>
              <a:defRPr/>
            </a:pPr>
            <a:endParaRPr lang="en-US" altLang="en-US" sz="400" b="1" dirty="0">
              <a:solidFill>
                <a:srgbClr val="000099"/>
              </a:solidFill>
              <a:latin typeface="Times New Roman" pitchFamily="18" charset="0"/>
            </a:endParaRPr>
          </a:p>
          <a:p>
            <a:pPr>
              <a:lnSpc>
                <a:spcPct val="95000"/>
              </a:lnSpc>
              <a:spcBef>
                <a:spcPct val="0"/>
              </a:spcBef>
              <a:buFont typeface="Wingdings" pitchFamily="2" charset="2"/>
              <a:buChar char="Ø"/>
              <a:defRPr/>
            </a:pPr>
            <a:endParaRPr lang="en-US" altLang="en-US" sz="400" b="1" dirty="0">
              <a:solidFill>
                <a:srgbClr val="000099"/>
              </a:solidFill>
              <a:latin typeface="Times New Roman" pitchFamily="18" charset="0"/>
            </a:endParaRPr>
          </a:p>
          <a:p>
            <a:pPr marL="457200" lvl="1" indent="0">
              <a:lnSpc>
                <a:spcPct val="95000"/>
              </a:lnSpc>
              <a:spcBef>
                <a:spcPct val="0"/>
              </a:spcBef>
              <a:buFontTx/>
              <a:buNone/>
              <a:defRPr/>
            </a:pPr>
            <a:endParaRPr lang="en-US" altLang="en-US" sz="2000" b="1" dirty="0">
              <a:solidFill>
                <a:srgbClr val="000099"/>
              </a:solidFill>
              <a:latin typeface="Times New Roman" pitchFamily="18" charset="0"/>
            </a:endParaRPr>
          </a:p>
        </p:txBody>
      </p:sp>
      <p:grpSp>
        <p:nvGrpSpPr>
          <p:cNvPr id="160772" name="Group 2">
            <a:extLst>
              <a:ext uri="{FF2B5EF4-FFF2-40B4-BE49-F238E27FC236}">
                <a16:creationId xmlns:a16="http://schemas.microsoft.com/office/drawing/2014/main" id="{0A0E1DDB-CCC7-4BDC-9CEE-1DA5025C41E1}"/>
              </a:ext>
            </a:extLst>
          </p:cNvPr>
          <p:cNvGrpSpPr>
            <a:grpSpLocks/>
          </p:cNvGrpSpPr>
          <p:nvPr/>
        </p:nvGrpSpPr>
        <p:grpSpPr bwMode="auto">
          <a:xfrm>
            <a:off x="4757738" y="3429000"/>
            <a:ext cx="4310062" cy="3382963"/>
            <a:chOff x="4282581" y="4114800"/>
            <a:chExt cx="3406426" cy="2743200"/>
          </a:xfrm>
        </p:grpSpPr>
        <p:grpSp>
          <p:nvGrpSpPr>
            <p:cNvPr id="160775" name="Group 52">
              <a:extLst>
                <a:ext uri="{FF2B5EF4-FFF2-40B4-BE49-F238E27FC236}">
                  <a16:creationId xmlns:a16="http://schemas.microsoft.com/office/drawing/2014/main" id="{A78782A6-B247-4EBB-971F-85F5684D5C7E}"/>
                </a:ext>
              </a:extLst>
            </p:cNvPr>
            <p:cNvGrpSpPr>
              <a:grpSpLocks/>
            </p:cNvGrpSpPr>
            <p:nvPr/>
          </p:nvGrpSpPr>
          <p:grpSpPr bwMode="auto">
            <a:xfrm>
              <a:off x="4282581" y="4114800"/>
              <a:ext cx="3136131" cy="2743200"/>
              <a:chOff x="1048454" y="959648"/>
              <a:chExt cx="7255201" cy="5877016"/>
            </a:xfrm>
          </p:grpSpPr>
          <p:sp>
            <p:nvSpPr>
              <p:cNvPr id="160777" name="Oval 2">
                <a:extLst>
                  <a:ext uri="{FF2B5EF4-FFF2-40B4-BE49-F238E27FC236}">
                    <a16:creationId xmlns:a16="http://schemas.microsoft.com/office/drawing/2014/main" id="{5CC53C89-AD65-49D6-953C-81B3F9D5269D}"/>
                  </a:ext>
                </a:extLst>
              </p:cNvPr>
              <p:cNvSpPr>
                <a:spLocks noChangeArrowheads="1"/>
              </p:cNvSpPr>
              <p:nvPr/>
            </p:nvSpPr>
            <p:spPr bwMode="auto">
              <a:xfrm>
                <a:off x="2079624" y="1533525"/>
                <a:ext cx="5254627" cy="4645026"/>
              </a:xfrm>
              <a:prstGeom prst="ellipse">
                <a:avLst/>
              </a:prstGeom>
              <a:solidFill>
                <a:schemeClr val="accent1">
                  <a:alpha val="0"/>
                </a:schemeClr>
              </a:solidFill>
              <a:ln w="25400" algn="ctr">
                <a:solidFill>
                  <a:srgbClr val="0000CC"/>
                </a:solidFill>
                <a:miter lim="800000"/>
                <a:headEnd/>
                <a:tailEnd/>
              </a:ln>
            </p:spPr>
            <p:txBody>
              <a:bodyPr wrap="none"/>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pic>
            <p:nvPicPr>
              <p:cNvPr id="160778" name="Picture 4" descr="nwc">
                <a:extLst>
                  <a:ext uri="{FF2B5EF4-FFF2-40B4-BE49-F238E27FC236}">
                    <a16:creationId xmlns:a16="http://schemas.microsoft.com/office/drawing/2014/main" id="{72CD36A8-7EC5-4C0B-9760-1B6AB9651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888" y="4737100"/>
                <a:ext cx="10382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9" name="Picture 12" descr="ISS logo 21 color.png">
                <a:extLst>
                  <a:ext uri="{FF2B5EF4-FFF2-40B4-BE49-F238E27FC236}">
                    <a16:creationId xmlns:a16="http://schemas.microsoft.com/office/drawing/2014/main" id="{E3D190C6-279D-4D0F-9899-D6D63E08EE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5841" y="959648"/>
                <a:ext cx="1965883" cy="159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0" name="Picture 4" descr="nwc">
                <a:extLst>
                  <a:ext uri="{FF2B5EF4-FFF2-40B4-BE49-F238E27FC236}">
                    <a16:creationId xmlns:a16="http://schemas.microsoft.com/office/drawing/2014/main" id="{D5216C84-E5EB-428F-AB52-5165DA279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275" y="4741863"/>
                <a:ext cx="1036638"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1" name="Picture 4" descr="nwc">
                <a:extLst>
                  <a:ext uri="{FF2B5EF4-FFF2-40B4-BE49-F238E27FC236}">
                    <a16:creationId xmlns:a16="http://schemas.microsoft.com/office/drawing/2014/main" id="{5F318064-2C77-4F5B-B9D5-764B06289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613" y="3230563"/>
                <a:ext cx="1038225"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2" name="Picture 4" descr="nwc">
                <a:extLst>
                  <a:ext uri="{FF2B5EF4-FFF2-40B4-BE49-F238E27FC236}">
                    <a16:creationId xmlns:a16="http://schemas.microsoft.com/office/drawing/2014/main" id="{9659D6E8-6B2C-45F6-B743-81860AE92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538" y="1897063"/>
                <a:ext cx="10382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83" name="TextBox 21">
                <a:extLst>
                  <a:ext uri="{FF2B5EF4-FFF2-40B4-BE49-F238E27FC236}">
                    <a16:creationId xmlns:a16="http://schemas.microsoft.com/office/drawing/2014/main" id="{AC7B7041-6A22-4041-8A2C-D65AE51A738A}"/>
                  </a:ext>
                </a:extLst>
              </p:cNvPr>
              <p:cNvSpPr txBox="1">
                <a:spLocks noChangeArrowheads="1"/>
              </p:cNvSpPr>
              <p:nvPr/>
            </p:nvSpPr>
            <p:spPr bwMode="auto">
              <a:xfrm>
                <a:off x="5541883" y="3474823"/>
                <a:ext cx="1436533" cy="69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t>RAS</a:t>
                </a:r>
                <a:r>
                  <a:rPr lang="en-US" altLang="en-US" sz="1000" b="1">
                    <a:solidFill>
                      <a:srgbClr val="000099"/>
                    </a:solidFill>
                  </a:rPr>
                  <a:t> </a:t>
                </a:r>
              </a:p>
              <a:p>
                <a:pPr eaLnBrk="1" hangingPunct="1">
                  <a:spcBef>
                    <a:spcPct val="0"/>
                  </a:spcBef>
                  <a:buFontTx/>
                  <a:buNone/>
                </a:pPr>
                <a:r>
                  <a:rPr lang="en-US" altLang="en-US" sz="1000" b="1"/>
                  <a:t>AFRICOM</a:t>
                </a:r>
              </a:p>
            </p:txBody>
          </p:sp>
          <p:sp>
            <p:nvSpPr>
              <p:cNvPr id="160784" name="TextBox 23">
                <a:extLst>
                  <a:ext uri="{FF2B5EF4-FFF2-40B4-BE49-F238E27FC236}">
                    <a16:creationId xmlns:a16="http://schemas.microsoft.com/office/drawing/2014/main" id="{0DFB08AB-D797-4439-88AE-280F9B0C2F55}"/>
                  </a:ext>
                </a:extLst>
              </p:cNvPr>
              <p:cNvSpPr txBox="1">
                <a:spLocks noChangeArrowheads="1"/>
              </p:cNvSpPr>
              <p:nvPr/>
            </p:nvSpPr>
            <p:spPr bwMode="auto">
              <a:xfrm>
                <a:off x="1048454" y="2178049"/>
                <a:ext cx="1300163" cy="52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t>RAS</a:t>
                </a:r>
                <a:endParaRPr lang="en-US" altLang="en-US" sz="2400" b="1"/>
              </a:p>
            </p:txBody>
          </p:sp>
          <p:sp>
            <p:nvSpPr>
              <p:cNvPr id="160785" name="TextBox 24">
                <a:extLst>
                  <a:ext uri="{FF2B5EF4-FFF2-40B4-BE49-F238E27FC236}">
                    <a16:creationId xmlns:a16="http://schemas.microsoft.com/office/drawing/2014/main" id="{1EB99D40-C924-4B28-A017-9419289C7068}"/>
                  </a:ext>
                </a:extLst>
              </p:cNvPr>
              <p:cNvSpPr txBox="1">
                <a:spLocks noChangeArrowheads="1"/>
              </p:cNvSpPr>
              <p:nvPr/>
            </p:nvSpPr>
            <p:spPr bwMode="auto">
              <a:xfrm>
                <a:off x="6466310" y="5786312"/>
                <a:ext cx="1837345" cy="85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000" b="1"/>
                  <a:t>RAS </a:t>
                </a:r>
              </a:p>
              <a:p>
                <a:pPr algn="ctr" eaLnBrk="1" hangingPunct="1">
                  <a:spcBef>
                    <a:spcPct val="0"/>
                  </a:spcBef>
                  <a:buFontTx/>
                  <a:buNone/>
                </a:pPr>
                <a:r>
                  <a:rPr lang="en-US" altLang="en-US" sz="1000" b="1"/>
                  <a:t>EUCOM</a:t>
                </a:r>
              </a:p>
            </p:txBody>
          </p:sp>
          <p:sp>
            <p:nvSpPr>
              <p:cNvPr id="160786" name="Notched Right Arrow 10">
                <a:extLst>
                  <a:ext uri="{FF2B5EF4-FFF2-40B4-BE49-F238E27FC236}">
                    <a16:creationId xmlns:a16="http://schemas.microsoft.com/office/drawing/2014/main" id="{A57AE2AF-75B8-4359-B78A-2F4E2598699F}"/>
                  </a:ext>
                </a:extLst>
              </p:cNvPr>
              <p:cNvSpPr>
                <a:spLocks noChangeArrowheads="1"/>
              </p:cNvSpPr>
              <p:nvPr/>
            </p:nvSpPr>
            <p:spPr bwMode="auto">
              <a:xfrm rot="2068083">
                <a:off x="5840413" y="1698625"/>
                <a:ext cx="361950" cy="336550"/>
              </a:xfrm>
              <a:prstGeom prst="notchedRightArrow">
                <a:avLst>
                  <a:gd name="adj1" fmla="val 43602"/>
                  <a:gd name="adj2" fmla="val 50179"/>
                </a:avLst>
              </a:prstGeom>
              <a:solidFill>
                <a:srgbClr val="000099"/>
              </a:solidFill>
              <a:ln w="9525" algn="ctr">
                <a:solidFill>
                  <a:schemeClr val="tx1"/>
                </a:solidFill>
                <a:miter lim="800000"/>
                <a:headEnd/>
                <a:tailEnd/>
              </a:ln>
            </p:spPr>
            <p:txBody>
              <a:bodyPr wrap="none"/>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160787" name="Notched Right Arrow 26">
                <a:extLst>
                  <a:ext uri="{FF2B5EF4-FFF2-40B4-BE49-F238E27FC236}">
                    <a16:creationId xmlns:a16="http://schemas.microsoft.com/office/drawing/2014/main" id="{17A730C7-EDDF-44AA-98C6-4AD928C91CBD}"/>
                  </a:ext>
                </a:extLst>
              </p:cNvPr>
              <p:cNvSpPr>
                <a:spLocks noChangeArrowheads="1"/>
              </p:cNvSpPr>
              <p:nvPr/>
            </p:nvSpPr>
            <p:spPr bwMode="auto">
              <a:xfrm rot="-4750203">
                <a:off x="1905000" y="3516313"/>
                <a:ext cx="361950" cy="336550"/>
              </a:xfrm>
              <a:prstGeom prst="notchedRightArrow">
                <a:avLst>
                  <a:gd name="adj1" fmla="val 43602"/>
                  <a:gd name="adj2" fmla="val 50179"/>
                </a:avLst>
              </a:prstGeom>
              <a:solidFill>
                <a:srgbClr val="000099"/>
              </a:solidFill>
              <a:ln w="9525" algn="ctr">
                <a:solidFill>
                  <a:schemeClr val="tx1"/>
                </a:solidFill>
                <a:miter lim="800000"/>
                <a:headEnd/>
                <a:tailEnd/>
              </a:ln>
            </p:spPr>
            <p:txBody>
              <a:bodyPr wrap="none"/>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160788" name="Notched Right Arrow 27">
                <a:extLst>
                  <a:ext uri="{FF2B5EF4-FFF2-40B4-BE49-F238E27FC236}">
                    <a16:creationId xmlns:a16="http://schemas.microsoft.com/office/drawing/2014/main" id="{67C6D8A9-0B03-461E-A9BB-026F78AE1CAE}"/>
                  </a:ext>
                </a:extLst>
              </p:cNvPr>
              <p:cNvSpPr>
                <a:spLocks noChangeArrowheads="1"/>
              </p:cNvSpPr>
              <p:nvPr/>
            </p:nvSpPr>
            <p:spPr bwMode="auto">
              <a:xfrm rot="8735457">
                <a:off x="5864225" y="5699125"/>
                <a:ext cx="361950" cy="338138"/>
              </a:xfrm>
              <a:prstGeom prst="notchedRightArrow">
                <a:avLst>
                  <a:gd name="adj1" fmla="val 43602"/>
                  <a:gd name="adj2" fmla="val 49943"/>
                </a:avLst>
              </a:prstGeom>
              <a:solidFill>
                <a:srgbClr val="000099"/>
              </a:solidFill>
              <a:ln w="9525" algn="ctr">
                <a:solidFill>
                  <a:schemeClr val="tx1"/>
                </a:solidFill>
                <a:miter lim="800000"/>
                <a:headEnd/>
                <a:tailEnd/>
              </a:ln>
            </p:spPr>
            <p:txBody>
              <a:bodyPr wrap="none"/>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160789" name="Notched Right Arrow 30">
                <a:extLst>
                  <a:ext uri="{FF2B5EF4-FFF2-40B4-BE49-F238E27FC236}">
                    <a16:creationId xmlns:a16="http://schemas.microsoft.com/office/drawing/2014/main" id="{EEB12597-B488-44C6-8B6E-0F8E745C9F0B}"/>
                  </a:ext>
                </a:extLst>
              </p:cNvPr>
              <p:cNvSpPr>
                <a:spLocks noChangeArrowheads="1"/>
              </p:cNvSpPr>
              <p:nvPr/>
            </p:nvSpPr>
            <p:spPr bwMode="auto">
              <a:xfrm rot="-2085788">
                <a:off x="2970213" y="1817688"/>
                <a:ext cx="377825" cy="336550"/>
              </a:xfrm>
              <a:prstGeom prst="notchedRightArrow">
                <a:avLst>
                  <a:gd name="adj1" fmla="val 43602"/>
                  <a:gd name="adj2" fmla="val 49947"/>
                </a:avLst>
              </a:prstGeom>
              <a:solidFill>
                <a:srgbClr val="000099"/>
              </a:solidFill>
              <a:ln w="9525" algn="ctr">
                <a:solidFill>
                  <a:schemeClr val="tx1"/>
                </a:solidFill>
                <a:miter lim="800000"/>
                <a:headEnd/>
                <a:tailEnd/>
              </a:ln>
            </p:spPr>
            <p:txBody>
              <a:bodyPr wrap="none"/>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pic>
            <p:nvPicPr>
              <p:cNvPr id="160790" name="Picture 4" descr="nwc">
                <a:extLst>
                  <a:ext uri="{FF2B5EF4-FFF2-40B4-BE49-F238E27FC236}">
                    <a16:creationId xmlns:a16="http://schemas.microsoft.com/office/drawing/2014/main" id="{25CF565A-1A5A-459A-9123-47FF79F69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3311525"/>
                <a:ext cx="10382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1" name="Picture 4" descr="nwc">
                <a:extLst>
                  <a:ext uri="{FF2B5EF4-FFF2-40B4-BE49-F238E27FC236}">
                    <a16:creationId xmlns:a16="http://schemas.microsoft.com/office/drawing/2014/main" id="{D3FF5814-FC2A-4812-AE53-1A11395D1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363" y="1919288"/>
                <a:ext cx="10382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92" name="TextBox 23">
                <a:extLst>
                  <a:ext uri="{FF2B5EF4-FFF2-40B4-BE49-F238E27FC236}">
                    <a16:creationId xmlns:a16="http://schemas.microsoft.com/office/drawing/2014/main" id="{7239AE52-7930-4F54-8BDF-E154E4DF7A3E}"/>
                  </a:ext>
                </a:extLst>
              </p:cNvPr>
              <p:cNvSpPr txBox="1">
                <a:spLocks noChangeArrowheads="1"/>
              </p:cNvSpPr>
              <p:nvPr/>
            </p:nvSpPr>
            <p:spPr bwMode="auto">
              <a:xfrm>
                <a:off x="1266079" y="5592865"/>
                <a:ext cx="1950555" cy="69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t>RAS</a:t>
                </a:r>
              </a:p>
              <a:p>
                <a:pPr eaLnBrk="1" hangingPunct="1">
                  <a:spcBef>
                    <a:spcPct val="0"/>
                  </a:spcBef>
                  <a:buFontTx/>
                  <a:buNone/>
                </a:pPr>
                <a:r>
                  <a:rPr lang="en-US" altLang="en-US" sz="1000" b="1"/>
                  <a:t>SOUTHCOM</a:t>
                </a:r>
                <a:endParaRPr lang="en-US" altLang="en-US" sz="2400" b="1"/>
              </a:p>
            </p:txBody>
          </p:sp>
          <p:sp>
            <p:nvSpPr>
              <p:cNvPr id="160793" name="TextBox 23">
                <a:extLst>
                  <a:ext uri="{FF2B5EF4-FFF2-40B4-BE49-F238E27FC236}">
                    <a16:creationId xmlns:a16="http://schemas.microsoft.com/office/drawing/2014/main" id="{22841F73-A252-4FA4-9E82-55B260F6CE5C}"/>
                  </a:ext>
                </a:extLst>
              </p:cNvPr>
              <p:cNvSpPr txBox="1">
                <a:spLocks noChangeArrowheads="1"/>
              </p:cNvSpPr>
              <p:nvPr/>
            </p:nvSpPr>
            <p:spPr bwMode="auto">
              <a:xfrm>
                <a:off x="2538625" y="3474823"/>
                <a:ext cx="1513961" cy="69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t>RAS</a:t>
                </a:r>
              </a:p>
              <a:p>
                <a:pPr eaLnBrk="1" hangingPunct="1">
                  <a:spcBef>
                    <a:spcPct val="0"/>
                  </a:spcBef>
                  <a:buFontTx/>
                  <a:buNone/>
                </a:pPr>
                <a:r>
                  <a:rPr lang="en-US" altLang="en-US" sz="1000" b="1"/>
                  <a:t>CENTCOM</a:t>
                </a:r>
              </a:p>
            </p:txBody>
          </p:sp>
          <p:sp>
            <p:nvSpPr>
              <p:cNvPr id="160794" name="Notched Right Arrow 27">
                <a:extLst>
                  <a:ext uri="{FF2B5EF4-FFF2-40B4-BE49-F238E27FC236}">
                    <a16:creationId xmlns:a16="http://schemas.microsoft.com/office/drawing/2014/main" id="{2299A839-37AE-48A4-A5E8-6902B8A70DF5}"/>
                  </a:ext>
                </a:extLst>
              </p:cNvPr>
              <p:cNvSpPr>
                <a:spLocks noChangeArrowheads="1"/>
              </p:cNvSpPr>
              <p:nvPr/>
            </p:nvSpPr>
            <p:spPr bwMode="auto">
              <a:xfrm rot="-8793750">
                <a:off x="3113088" y="5656263"/>
                <a:ext cx="361950" cy="338137"/>
              </a:xfrm>
              <a:prstGeom prst="notchedRightArrow">
                <a:avLst>
                  <a:gd name="adj1" fmla="val 43602"/>
                  <a:gd name="adj2" fmla="val 49943"/>
                </a:avLst>
              </a:prstGeom>
              <a:solidFill>
                <a:srgbClr val="000099"/>
              </a:solidFill>
              <a:ln w="9525" algn="ctr">
                <a:solidFill>
                  <a:schemeClr val="tx1"/>
                </a:solidFill>
                <a:miter lim="800000"/>
                <a:headEnd/>
                <a:tailEnd/>
              </a:ln>
            </p:spPr>
            <p:txBody>
              <a:bodyPr wrap="none"/>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p>
            </p:txBody>
          </p:sp>
          <p:sp>
            <p:nvSpPr>
              <p:cNvPr id="74" name="Oval 73">
                <a:extLst>
                  <a:ext uri="{FF2B5EF4-FFF2-40B4-BE49-F238E27FC236}">
                    <a16:creationId xmlns:a16="http://schemas.microsoft.com/office/drawing/2014/main" id="{9A4FCEA4-A8CC-49DA-ADEA-DC991234F852}"/>
                  </a:ext>
                </a:extLst>
              </p:cNvPr>
              <p:cNvSpPr/>
              <p:nvPr/>
            </p:nvSpPr>
            <p:spPr>
              <a:xfrm>
                <a:off x="3492428" y="5179185"/>
                <a:ext cx="2380117" cy="1657479"/>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700" b="1" dirty="0">
                    <a:solidFill>
                      <a:srgbClr val="FFC000"/>
                    </a:solidFill>
                    <a:latin typeface="Times New Roman" panose="02020603050405020304" pitchFamily="18" charset="0"/>
                    <a:cs typeface="Times New Roman" panose="02020603050405020304" pitchFamily="18" charset="0"/>
                  </a:rPr>
                  <a:t>22</a:t>
                </a:r>
                <a:r>
                  <a:rPr lang="en-US" sz="700" b="1" baseline="30000" dirty="0">
                    <a:solidFill>
                      <a:srgbClr val="FFC000"/>
                    </a:solidFill>
                    <a:latin typeface="Times New Roman" panose="02020603050405020304" pitchFamily="18" charset="0"/>
                    <a:cs typeface="Times New Roman" panose="02020603050405020304" pitchFamily="18" charset="0"/>
                  </a:rPr>
                  <a:t>nd</a:t>
                </a:r>
                <a:r>
                  <a:rPr lang="en-US" sz="700" b="1" dirty="0">
                    <a:solidFill>
                      <a:srgbClr val="FFC000"/>
                    </a:solidFill>
                    <a:latin typeface="Times New Roman" panose="02020603050405020304" pitchFamily="18" charset="0"/>
                    <a:cs typeface="Times New Roman" panose="02020603050405020304" pitchFamily="18" charset="0"/>
                  </a:rPr>
                  <a:t> International Seapower Symposium</a:t>
                </a:r>
              </a:p>
            </p:txBody>
          </p:sp>
        </p:grpSp>
        <p:sp>
          <p:nvSpPr>
            <p:cNvPr id="160776" name="Rectangle 26">
              <a:extLst>
                <a:ext uri="{FF2B5EF4-FFF2-40B4-BE49-F238E27FC236}">
                  <a16:creationId xmlns:a16="http://schemas.microsoft.com/office/drawing/2014/main" id="{FFDCADD7-3303-4B49-B9A7-742BD90FCCEC}"/>
                </a:ext>
              </a:extLst>
            </p:cNvPr>
            <p:cNvSpPr>
              <a:spLocks noChangeArrowheads="1"/>
            </p:cNvSpPr>
            <p:nvPr/>
          </p:nvSpPr>
          <p:spPr bwMode="auto">
            <a:xfrm>
              <a:off x="6731953" y="4394375"/>
              <a:ext cx="9570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000" b="1">
                  <a:cs typeface="Arial" panose="020B0604020202020204" pitchFamily="34" charset="0"/>
                </a:rPr>
                <a:t>RAS SOUTHCOM</a:t>
              </a:r>
            </a:p>
          </p:txBody>
        </p:sp>
      </p:grpSp>
      <p:sp>
        <p:nvSpPr>
          <p:cNvPr id="160773" name="Slide Number Placeholder 7">
            <a:extLst>
              <a:ext uri="{FF2B5EF4-FFF2-40B4-BE49-F238E27FC236}">
                <a16:creationId xmlns:a16="http://schemas.microsoft.com/office/drawing/2014/main" id="{996DD663-51E1-4861-A055-9571C5023B3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0318B5E9-2BC7-4136-8547-18A2B4D04634}" type="slidenum">
              <a:rPr lang="en-US" altLang="en-US" sz="1400" smtClean="0"/>
              <a:pPr>
                <a:spcBef>
                  <a:spcPct val="0"/>
                </a:spcBef>
                <a:buFontTx/>
                <a:buNone/>
              </a:pPr>
              <a:t>39</a:t>
            </a:fld>
            <a:endParaRPr lang="en-US" altLang="en-US" sz="1400"/>
          </a:p>
        </p:txBody>
      </p:sp>
      <p:pic>
        <p:nvPicPr>
          <p:cNvPr id="160774" name="Picture 28" descr="\\data1.nwc.navy.mil\hickeyj$\Downloads\13th RAS Europe 12-14 APR 2016 (1).jpg">
            <a:extLst>
              <a:ext uri="{FF2B5EF4-FFF2-40B4-BE49-F238E27FC236}">
                <a16:creationId xmlns:a16="http://schemas.microsoft.com/office/drawing/2014/main" id="{C05EC936-8B33-4836-A35B-1A8763F6A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25" y="4195763"/>
            <a:ext cx="3190875"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B877BA4A-3DD2-4239-BE04-FF786FBB2082}"/>
              </a:ext>
            </a:extLst>
          </p:cNvPr>
          <p:cNvSpPr>
            <a:spLocks noGrp="1"/>
          </p:cNvSpPr>
          <p:nvPr>
            <p:ph type="title"/>
          </p:nvPr>
        </p:nvSpPr>
        <p:spPr/>
        <p:txBody>
          <a:bodyPr/>
          <a:lstStyle/>
          <a:p>
            <a:r>
              <a:rPr lang="en-US" altLang="en-US" sz="2800"/>
              <a:t>War College Vision</a:t>
            </a:r>
          </a:p>
        </p:txBody>
      </p:sp>
      <p:sp>
        <p:nvSpPr>
          <p:cNvPr id="102403" name="Slide Number Placeholder 2">
            <a:extLst>
              <a:ext uri="{FF2B5EF4-FFF2-40B4-BE49-F238E27FC236}">
                <a16:creationId xmlns:a16="http://schemas.microsoft.com/office/drawing/2014/main" id="{981A563B-1EE8-4B7F-97E2-D2A27422455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7785236B-8525-4C1E-861D-BF09F903E73F}" type="slidenum">
              <a:rPr lang="en-US" altLang="en-US" sz="1400" smtClean="0">
                <a:solidFill>
                  <a:srgbClr val="FFFFFF"/>
                </a:solidFill>
              </a:rPr>
              <a:pPr>
                <a:spcBef>
                  <a:spcPct val="0"/>
                </a:spcBef>
                <a:buFontTx/>
                <a:buNone/>
              </a:pPr>
              <a:t>4</a:t>
            </a:fld>
            <a:endParaRPr lang="en-US" altLang="en-US" sz="1400">
              <a:solidFill>
                <a:srgbClr val="FFFFFF"/>
              </a:solidFill>
            </a:endParaRPr>
          </a:p>
        </p:txBody>
      </p:sp>
      <p:sp>
        <p:nvSpPr>
          <p:cNvPr id="5" name="Rectangle 5">
            <a:extLst>
              <a:ext uri="{FF2B5EF4-FFF2-40B4-BE49-F238E27FC236}">
                <a16:creationId xmlns:a16="http://schemas.microsoft.com/office/drawing/2014/main" id="{7C885603-4A8E-4201-82A7-8B68D63C0E18}"/>
              </a:ext>
            </a:extLst>
          </p:cNvPr>
          <p:cNvSpPr>
            <a:spLocks noChangeArrowheads="1"/>
          </p:cNvSpPr>
          <p:nvPr/>
        </p:nvSpPr>
        <p:spPr bwMode="auto">
          <a:xfrm>
            <a:off x="1371600" y="1600200"/>
            <a:ext cx="66294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342900" indent="-342900" eaLnBrk="0" hangingPunct="0">
              <a:spcBef>
                <a:spcPct val="20000"/>
              </a:spcBef>
              <a:buChar char="•"/>
              <a:defRPr sz="3200">
                <a:solidFill>
                  <a:schemeClr val="tx1"/>
                </a:solidFill>
                <a:latin typeface="Arial" pitchFamily="34" charset="0"/>
                <a:ea typeface="MS PGothic" pitchFamily="34" charset="-128"/>
              </a:defRPr>
            </a:lvl1pPr>
            <a:lvl2pPr marL="741363" indent="-225425"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ts val="0"/>
              </a:spcBef>
              <a:buSzPct val="50000"/>
              <a:buFont typeface="Wingdings" pitchFamily="2" charset="2"/>
              <a:buChar char="Ø"/>
              <a:defRPr/>
            </a:pPr>
            <a:r>
              <a:rPr lang="en-US" altLang="en-US" sz="2800" dirty="0"/>
              <a:t>President’s Lines of Operations</a:t>
            </a:r>
          </a:p>
          <a:p>
            <a:pPr marL="0" indent="0" eaLnBrk="1" hangingPunct="1">
              <a:spcBef>
                <a:spcPts val="0"/>
              </a:spcBef>
              <a:buSzPct val="50000"/>
              <a:buFontTx/>
              <a:buNone/>
              <a:defRPr/>
            </a:pPr>
            <a:endParaRPr lang="en-US" altLang="en-US" sz="2000" dirty="0"/>
          </a:p>
          <a:p>
            <a:pPr lvl="1" eaLnBrk="1" hangingPunct="1">
              <a:spcBef>
                <a:spcPts val="0"/>
              </a:spcBef>
              <a:buSzPct val="50000"/>
              <a:buFont typeface="Wingdings" pitchFamily="2" charset="2"/>
              <a:buChar char="Ø"/>
              <a:defRPr/>
            </a:pPr>
            <a:r>
              <a:rPr lang="en-US" altLang="en-US" sz="2400" dirty="0"/>
              <a:t>Operationalize</a:t>
            </a:r>
          </a:p>
          <a:p>
            <a:pPr lvl="1" eaLnBrk="1" hangingPunct="1">
              <a:spcBef>
                <a:spcPts val="0"/>
              </a:spcBef>
              <a:buSzPct val="50000"/>
              <a:buFont typeface="Wingdings" pitchFamily="2" charset="2"/>
              <a:buChar char="Ø"/>
              <a:defRPr/>
            </a:pPr>
            <a:endParaRPr lang="en-US" altLang="en-US" sz="1800" dirty="0"/>
          </a:p>
          <a:p>
            <a:pPr lvl="1" eaLnBrk="1" hangingPunct="1">
              <a:spcBef>
                <a:spcPts val="0"/>
              </a:spcBef>
              <a:buSzPct val="50000"/>
              <a:buFont typeface="Wingdings" pitchFamily="2" charset="2"/>
              <a:buChar char="Ø"/>
              <a:defRPr/>
            </a:pPr>
            <a:r>
              <a:rPr lang="en-US" altLang="en-US" sz="2400" dirty="0" err="1"/>
              <a:t>Navalize</a:t>
            </a:r>
            <a:endParaRPr lang="en-US" altLang="en-US" sz="2400" dirty="0"/>
          </a:p>
          <a:p>
            <a:pPr marL="515938" lvl="1" indent="0" eaLnBrk="1" hangingPunct="1">
              <a:spcBef>
                <a:spcPts val="0"/>
              </a:spcBef>
              <a:buSzPct val="50000"/>
              <a:buFontTx/>
              <a:buNone/>
              <a:defRPr/>
            </a:pPr>
            <a:endParaRPr lang="en-US" altLang="en-US" sz="1800" dirty="0"/>
          </a:p>
          <a:p>
            <a:pPr lvl="1" eaLnBrk="1" hangingPunct="1">
              <a:spcBef>
                <a:spcPts val="0"/>
              </a:spcBef>
              <a:buSzPct val="50000"/>
              <a:buFont typeface="Wingdings" pitchFamily="2" charset="2"/>
              <a:buChar char="Ø"/>
              <a:defRPr/>
            </a:pPr>
            <a:r>
              <a:rPr lang="en-US" altLang="en-US" sz="2400" dirty="0" err="1"/>
              <a:t>Futurize</a:t>
            </a:r>
            <a:endParaRPr lang="en-US" altLang="en-US" sz="2400" dirty="0"/>
          </a:p>
          <a:p>
            <a:pPr lvl="1" eaLnBrk="1" hangingPunct="1">
              <a:spcBef>
                <a:spcPts val="0"/>
              </a:spcBef>
              <a:buSzPct val="50000"/>
              <a:buFont typeface="Wingdings" pitchFamily="2" charset="2"/>
              <a:buChar char="Ø"/>
              <a:defRPr/>
            </a:pPr>
            <a:endParaRPr lang="en-US" altLang="en-US" sz="1800" dirty="0"/>
          </a:p>
          <a:p>
            <a:pPr lvl="1" eaLnBrk="1" hangingPunct="1">
              <a:spcBef>
                <a:spcPts val="0"/>
              </a:spcBef>
              <a:buSzPct val="50000"/>
              <a:buFont typeface="Wingdings" pitchFamily="2" charset="2"/>
              <a:buChar char="Ø"/>
              <a:defRPr/>
            </a:pPr>
            <a:r>
              <a:rPr lang="en-US" altLang="en-US" sz="2400" dirty="0"/>
              <a:t>Internationalize</a:t>
            </a:r>
          </a:p>
          <a:p>
            <a:pPr lvl="1" eaLnBrk="1" hangingPunct="1">
              <a:spcBef>
                <a:spcPts val="0"/>
              </a:spcBef>
              <a:buSzPct val="50000"/>
              <a:buFont typeface="Wingdings" pitchFamily="2" charset="2"/>
              <a:buChar char="Ø"/>
              <a:defRPr/>
            </a:pPr>
            <a:endParaRPr lang="en-US" altLang="en-US" sz="1800" dirty="0"/>
          </a:p>
          <a:p>
            <a:pPr lvl="1" eaLnBrk="1" hangingPunct="1">
              <a:spcBef>
                <a:spcPts val="0"/>
              </a:spcBef>
              <a:buSzPct val="50000"/>
              <a:buFont typeface="Wingdings" pitchFamily="2" charset="2"/>
              <a:buChar char="Ø"/>
              <a:defRPr/>
            </a:pPr>
            <a:r>
              <a:rPr lang="en-US" altLang="en-US" sz="2400" dirty="0"/>
              <a:t>Normalize</a:t>
            </a:r>
          </a:p>
          <a:p>
            <a:pPr lvl="1" eaLnBrk="1" hangingPunct="1">
              <a:spcBef>
                <a:spcPts val="0"/>
              </a:spcBef>
              <a:buSzPct val="50000"/>
              <a:buFont typeface="Wingdings" pitchFamily="2" charset="2"/>
              <a:buChar char="Ø"/>
              <a:defRPr/>
            </a:pPr>
            <a:endParaRPr lang="en-US" altLang="en-US" sz="1800" b="1" dirty="0"/>
          </a:p>
          <a:p>
            <a:pPr lvl="1" eaLnBrk="1" hangingPunct="1">
              <a:spcBef>
                <a:spcPts val="0"/>
              </a:spcBef>
              <a:buSzPct val="50000"/>
              <a:buFont typeface="Wingdings" pitchFamily="2" charset="2"/>
              <a:buChar char="Ø"/>
              <a:defRPr/>
            </a:pPr>
            <a:endParaRPr lang="en-US" altLang="en-US" sz="2200" b="1"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5DF8D153-DB79-431B-ACE2-74A3D9BAD52A}"/>
              </a:ext>
            </a:extLst>
          </p:cNvPr>
          <p:cNvSpPr>
            <a:spLocks noGrp="1"/>
          </p:cNvSpPr>
          <p:nvPr>
            <p:ph type="title"/>
          </p:nvPr>
        </p:nvSpPr>
        <p:spPr>
          <a:xfrm>
            <a:off x="1066800" y="228600"/>
            <a:ext cx="8229600" cy="1143000"/>
          </a:xfrm>
        </p:spPr>
        <p:txBody>
          <a:bodyPr/>
          <a:lstStyle/>
          <a:p>
            <a:r>
              <a:rPr lang="en-US" altLang="en-US" sz="2800"/>
              <a:t>New Initiative: International </a:t>
            </a:r>
            <a:br>
              <a:rPr lang="en-US" altLang="en-US" sz="2800"/>
            </a:br>
            <a:r>
              <a:rPr lang="en-US" altLang="en-US" sz="2800"/>
              <a:t>Maritime Staff Officers’ Course</a:t>
            </a:r>
            <a:br>
              <a:rPr lang="en-US" altLang="en-US" sz="2800"/>
            </a:br>
            <a:endParaRPr lang="en-US" altLang="en-US" sz="2800"/>
          </a:p>
        </p:txBody>
      </p:sp>
      <p:sp>
        <p:nvSpPr>
          <p:cNvPr id="162819" name="Content Placeholder 2">
            <a:extLst>
              <a:ext uri="{FF2B5EF4-FFF2-40B4-BE49-F238E27FC236}">
                <a16:creationId xmlns:a16="http://schemas.microsoft.com/office/drawing/2014/main" id="{193E5D49-1970-467B-AFFE-8018F47DFC04}"/>
              </a:ext>
            </a:extLst>
          </p:cNvPr>
          <p:cNvSpPr>
            <a:spLocks noGrp="1"/>
          </p:cNvSpPr>
          <p:nvPr>
            <p:ph idx="1"/>
          </p:nvPr>
        </p:nvSpPr>
        <p:spPr>
          <a:xfrm>
            <a:off x="1447800" y="1036638"/>
            <a:ext cx="7239000" cy="4525962"/>
          </a:xfrm>
        </p:spPr>
        <p:txBody>
          <a:bodyPr/>
          <a:lstStyle/>
          <a:p>
            <a:pPr>
              <a:buFont typeface="Wingdings" panose="05000000000000000000" pitchFamily="2" charset="2"/>
              <a:buChar char="Ø"/>
            </a:pPr>
            <a:endParaRPr lang="en-US" altLang="en-US" sz="1800"/>
          </a:p>
          <a:p>
            <a:pPr>
              <a:buFont typeface="Wingdings" panose="05000000000000000000" pitchFamily="2" charset="2"/>
              <a:buChar char="Ø"/>
            </a:pPr>
            <a:r>
              <a:rPr lang="en-US" altLang="en-US" sz="1800"/>
              <a:t>To improve Partner Capability &amp; Capacity through Interoperability</a:t>
            </a:r>
          </a:p>
          <a:p>
            <a:pPr>
              <a:buFont typeface="Wingdings" panose="05000000000000000000" pitchFamily="2" charset="2"/>
              <a:buChar char="Ø"/>
            </a:pPr>
            <a:endParaRPr lang="en-US" altLang="en-US" sz="1800"/>
          </a:p>
          <a:p>
            <a:pPr>
              <a:buFont typeface="Wingdings" panose="05000000000000000000" pitchFamily="2" charset="2"/>
              <a:buChar char="Ø"/>
            </a:pPr>
            <a:r>
              <a:rPr lang="en-US" altLang="en-US" sz="1800"/>
              <a:t>12 week residential course that prepares international officers to serve on maritime operational level staffs. </a:t>
            </a:r>
          </a:p>
          <a:p>
            <a:pPr>
              <a:buFont typeface="Wingdings" panose="05000000000000000000" pitchFamily="2" charset="2"/>
              <a:buChar char="Ø"/>
            </a:pPr>
            <a:endParaRPr lang="en-US" altLang="en-US" sz="800"/>
          </a:p>
          <a:p>
            <a:pPr>
              <a:buFont typeface="Wingdings" panose="05000000000000000000" pitchFamily="2" charset="2"/>
              <a:buChar char="Ø"/>
            </a:pPr>
            <a:r>
              <a:rPr lang="en-US" altLang="en-US" sz="1800"/>
              <a:t>Beta Course Spring 2017</a:t>
            </a:r>
          </a:p>
          <a:p>
            <a:pPr lvl="1">
              <a:buFont typeface="Wingdings" panose="05000000000000000000" pitchFamily="2" charset="2"/>
              <a:buChar char="Ø"/>
            </a:pPr>
            <a:r>
              <a:rPr lang="en-US" altLang="en-US" sz="1400"/>
              <a:t>Notional goal - 25 students, 3 courses per year, commencing Spring 2018</a:t>
            </a:r>
          </a:p>
          <a:p>
            <a:pPr>
              <a:buFont typeface="Wingdings" panose="05000000000000000000" pitchFamily="2" charset="2"/>
              <a:buChar char="Ø"/>
            </a:pPr>
            <a:endParaRPr lang="en-US" altLang="en-US" sz="800"/>
          </a:p>
          <a:p>
            <a:pPr>
              <a:buFont typeface="Wingdings" panose="05000000000000000000" pitchFamily="2" charset="2"/>
              <a:buChar char="Ø"/>
            </a:pPr>
            <a:r>
              <a:rPr lang="en-US" altLang="en-US" sz="1800"/>
              <a:t>Planning a Mobile Training Team and Exercise Support capability</a:t>
            </a:r>
          </a:p>
        </p:txBody>
      </p:sp>
      <p:sp>
        <p:nvSpPr>
          <p:cNvPr id="162820" name="Slide Number Placeholder 3">
            <a:extLst>
              <a:ext uri="{FF2B5EF4-FFF2-40B4-BE49-F238E27FC236}">
                <a16:creationId xmlns:a16="http://schemas.microsoft.com/office/drawing/2014/main" id="{B2D606E6-2B52-41E4-979E-B707C375397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A78CA0E-B762-4DED-9D17-7DD85F38143D}" type="slidenum">
              <a:rPr lang="en-US" altLang="en-US" sz="1400" smtClean="0">
                <a:solidFill>
                  <a:srgbClr val="FFFFFF"/>
                </a:solidFill>
              </a:rPr>
              <a:pPr>
                <a:spcBef>
                  <a:spcPct val="0"/>
                </a:spcBef>
                <a:buFontTx/>
                <a:buNone/>
              </a:pPr>
              <a:t>40</a:t>
            </a:fld>
            <a:endParaRPr lang="en-US" altLang="en-US" sz="1400">
              <a:solidFill>
                <a:srgbClr val="FFFFFF"/>
              </a:solidFill>
            </a:endParaRPr>
          </a:p>
        </p:txBody>
      </p:sp>
      <p:pic>
        <p:nvPicPr>
          <p:cNvPr id="162821" name="Picture 3">
            <a:extLst>
              <a:ext uri="{FF2B5EF4-FFF2-40B4-BE49-F238E27FC236}">
                <a16:creationId xmlns:a16="http://schemas.microsoft.com/office/drawing/2014/main" id="{4116101F-3672-4B43-B40E-E00816D0B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038600"/>
            <a:ext cx="5422900" cy="267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866" name="Title 3">
            <a:extLst>
              <a:ext uri="{FF2B5EF4-FFF2-40B4-BE49-F238E27FC236}">
                <a16:creationId xmlns:a16="http://schemas.microsoft.com/office/drawing/2014/main" id="{87FDDA56-4DE2-4A6F-926A-49D21C8C7FB1}"/>
              </a:ext>
            </a:extLst>
          </p:cNvPr>
          <p:cNvSpPr>
            <a:spLocks noGrp="1"/>
          </p:cNvSpPr>
          <p:nvPr>
            <p:ph type="ctrTitle"/>
          </p:nvPr>
        </p:nvSpPr>
        <p:spPr>
          <a:xfrm>
            <a:off x="1371600" y="381000"/>
            <a:ext cx="7543800" cy="555625"/>
          </a:xfrm>
        </p:spPr>
        <p:txBody>
          <a:bodyPr/>
          <a:lstStyle/>
          <a:p>
            <a:r>
              <a:rPr lang="en-US" altLang="en-US"/>
              <a:t>Mission Area Five</a:t>
            </a:r>
          </a:p>
        </p:txBody>
      </p:sp>
      <p:sp>
        <p:nvSpPr>
          <p:cNvPr id="392195" name="Subtitle 4">
            <a:extLst>
              <a:ext uri="{FF2B5EF4-FFF2-40B4-BE49-F238E27FC236}">
                <a16:creationId xmlns:a16="http://schemas.microsoft.com/office/drawing/2014/main" id="{641FE14C-3263-4AA6-8083-0BA3A8E6C7D9}"/>
              </a:ext>
            </a:extLst>
          </p:cNvPr>
          <p:cNvSpPr>
            <a:spLocks noGrp="1"/>
          </p:cNvSpPr>
          <p:nvPr>
            <p:ph type="subTitle" idx="4294967295"/>
          </p:nvPr>
        </p:nvSpPr>
        <p:spPr>
          <a:xfrm>
            <a:off x="1447800" y="762000"/>
            <a:ext cx="7391400" cy="609600"/>
          </a:xfrm>
        </p:spPr>
        <p:txBody>
          <a:bodyPr/>
          <a:lstStyle/>
          <a:p>
            <a:pPr marL="0" indent="0" algn="ctr">
              <a:buFontTx/>
              <a:buNone/>
              <a:defRPr/>
            </a:pPr>
            <a:r>
              <a:rPr lang="en-US" sz="2800" dirty="0">
                <a:latin typeface="+mj-lt"/>
                <a:ea typeface="ＭＳ Ｐゴシック" charset="0"/>
                <a:cs typeface="+mn-cs"/>
              </a:rPr>
              <a:t>Leadership and Ethics </a:t>
            </a:r>
          </a:p>
          <a:p>
            <a:pPr marL="0" indent="0" algn="ctr">
              <a:buFontTx/>
              <a:buNone/>
              <a:defRPr/>
            </a:pPr>
            <a:endParaRPr lang="en-US" dirty="0">
              <a:latin typeface="Trebuchet MS" charset="0"/>
              <a:ea typeface="ＭＳ Ｐゴシック" charset="0"/>
              <a:cs typeface="+mn-cs"/>
            </a:endParaRPr>
          </a:p>
        </p:txBody>
      </p:sp>
      <p:pic>
        <p:nvPicPr>
          <p:cNvPr id="164868" name="Picture 1">
            <a:extLst>
              <a:ext uri="{FF2B5EF4-FFF2-40B4-BE49-F238E27FC236}">
                <a16:creationId xmlns:a16="http://schemas.microsoft.com/office/drawing/2014/main" id="{BE50E02B-4C3A-4425-9864-FD8FB43BC6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911350"/>
            <a:ext cx="30194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2">
            <a:extLst>
              <a:ext uri="{FF2B5EF4-FFF2-40B4-BE49-F238E27FC236}">
                <a16:creationId xmlns:a16="http://schemas.microsoft.com/office/drawing/2014/main" id="{ED8917C0-F916-45BA-9763-E6F9CB0F27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924300"/>
            <a:ext cx="300037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Picture 3">
            <a:extLst>
              <a:ext uri="{FF2B5EF4-FFF2-40B4-BE49-F238E27FC236}">
                <a16:creationId xmlns:a16="http://schemas.microsoft.com/office/drawing/2014/main" id="{8889D7E4-1F91-4BD5-868B-D772CB93F3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1912938"/>
            <a:ext cx="2981325"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4">
            <a:extLst>
              <a:ext uri="{FF2B5EF4-FFF2-40B4-BE49-F238E27FC236}">
                <a16:creationId xmlns:a16="http://schemas.microsoft.com/office/drawing/2014/main" id="{5885FEF6-CE75-4AF3-8763-B6BF19E341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32400" y="3886200"/>
            <a:ext cx="2981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4" name="Slide Number Placeholder 2">
            <a:extLst>
              <a:ext uri="{FF2B5EF4-FFF2-40B4-BE49-F238E27FC236}">
                <a16:creationId xmlns:a16="http://schemas.microsoft.com/office/drawing/2014/main" id="{C31BDF0B-7E57-4E40-A26D-7B4EC2471BB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094F4BD-B176-47C3-8D2B-927F9D1B1152}" type="slidenum">
              <a:rPr lang="en-US" altLang="en-US" sz="1400" smtClean="0">
                <a:solidFill>
                  <a:srgbClr val="FFFFFF"/>
                </a:solidFill>
              </a:rPr>
              <a:pPr>
                <a:spcBef>
                  <a:spcPct val="0"/>
                </a:spcBef>
                <a:buFontTx/>
                <a:buNone/>
              </a:pPr>
              <a:t>42</a:t>
            </a:fld>
            <a:endParaRPr lang="en-US" altLang="en-US" sz="1400">
              <a:solidFill>
                <a:srgbClr val="FFFFFF"/>
              </a:solidFill>
            </a:endParaRPr>
          </a:p>
        </p:txBody>
      </p:sp>
      <p:sp>
        <p:nvSpPr>
          <p:cNvPr id="4" name="TextBox 3">
            <a:extLst>
              <a:ext uri="{FF2B5EF4-FFF2-40B4-BE49-F238E27FC236}">
                <a16:creationId xmlns:a16="http://schemas.microsoft.com/office/drawing/2014/main" id="{77F89F87-9A36-41C5-ADCE-D733E9B741BA}"/>
              </a:ext>
            </a:extLst>
          </p:cNvPr>
          <p:cNvSpPr txBox="1"/>
          <p:nvPr/>
        </p:nvSpPr>
        <p:spPr>
          <a:xfrm>
            <a:off x="2819400" y="304800"/>
            <a:ext cx="4343400" cy="5238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eaLnBrk="1" fontAlgn="auto" latinLnBrk="1">
              <a:spcBef>
                <a:spcPts val="0"/>
              </a:spcBef>
              <a:spcAft>
                <a:spcPts val="0"/>
              </a:spcAft>
              <a:defRPr/>
            </a:pPr>
            <a:r>
              <a:rPr lang="en-US" sz="2800" dirty="0">
                <a:ea typeface="Calibri"/>
                <a:cs typeface="Arial" panose="020B0604020202020204" pitchFamily="34" charset="0"/>
                <a:sym typeface="Calibri"/>
              </a:rPr>
              <a:t>Leadership &amp; Ethics</a:t>
            </a:r>
          </a:p>
        </p:txBody>
      </p:sp>
      <p:sp>
        <p:nvSpPr>
          <p:cNvPr id="5" name="TextBox 4">
            <a:extLst>
              <a:ext uri="{FF2B5EF4-FFF2-40B4-BE49-F238E27FC236}">
                <a16:creationId xmlns:a16="http://schemas.microsoft.com/office/drawing/2014/main" id="{BCE4F902-CDE1-4927-879A-542FA675C227}"/>
              </a:ext>
            </a:extLst>
          </p:cNvPr>
          <p:cNvSpPr txBox="1"/>
          <p:nvPr/>
        </p:nvSpPr>
        <p:spPr>
          <a:xfrm>
            <a:off x="1524000" y="1703388"/>
            <a:ext cx="7391400" cy="28463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marL="342900" indent="-342900" eaLnBrk="1" fontAlgn="auto" latinLnBrk="1">
              <a:spcBef>
                <a:spcPts val="0"/>
              </a:spcBef>
              <a:spcAft>
                <a:spcPts val="600"/>
              </a:spcAft>
              <a:buFont typeface="Wingdings" panose="05000000000000000000" pitchFamily="2" charset="2"/>
              <a:buChar char="Ø"/>
              <a:defRPr/>
            </a:pPr>
            <a:r>
              <a:rPr lang="en-US" dirty="0">
                <a:ea typeface="Calibri"/>
                <a:cs typeface="Arial" panose="020B0604020202020204" pitchFamily="34" charset="0"/>
                <a:sym typeface="Calibri"/>
              </a:rPr>
              <a:t>PNWC responsibility for Navy Leadership &amp; Ethics:</a:t>
            </a:r>
          </a:p>
          <a:p>
            <a:pPr marL="800100" lvl="1" indent="-342900" eaLnBrk="1" latinLnBrk="1">
              <a:spcAft>
                <a:spcPts val="600"/>
              </a:spcAft>
              <a:buFont typeface="Wingdings" panose="05000000000000000000" pitchFamily="2" charset="2"/>
              <a:buChar char="Ø"/>
              <a:defRPr/>
            </a:pPr>
            <a:r>
              <a:rPr lang="en-US" sz="2000" dirty="0">
                <a:ea typeface="Calibri"/>
                <a:cs typeface="Arial" panose="020B0604020202020204" pitchFamily="34" charset="0"/>
                <a:sym typeface="Calibri"/>
              </a:rPr>
              <a:t>Leader Development Continuum Council (LDCC)</a:t>
            </a:r>
          </a:p>
          <a:p>
            <a:pPr marL="800100" lvl="1" indent="-342900" eaLnBrk="1" latinLnBrk="1">
              <a:spcAft>
                <a:spcPts val="600"/>
              </a:spcAft>
              <a:buFont typeface="Wingdings" panose="05000000000000000000" pitchFamily="2" charset="2"/>
              <a:buChar char="Ø"/>
              <a:defRPr/>
            </a:pPr>
            <a:r>
              <a:rPr lang="en-US" sz="2000" dirty="0">
                <a:ea typeface="Calibri"/>
                <a:cs typeface="Arial" panose="020B0604020202020204" pitchFamily="34" charset="0"/>
                <a:sym typeface="Calibri"/>
              </a:rPr>
              <a:t>Naval Leadership &amp; Ethics Center (NLEC)</a:t>
            </a:r>
          </a:p>
          <a:p>
            <a:pPr marL="800100" lvl="1" indent="-342900" eaLnBrk="1" latinLnBrk="1">
              <a:spcAft>
                <a:spcPts val="600"/>
              </a:spcAft>
              <a:buFont typeface="Wingdings" panose="05000000000000000000" pitchFamily="2" charset="2"/>
              <a:buChar char="Ø"/>
              <a:defRPr/>
            </a:pPr>
            <a:r>
              <a:rPr lang="en-US" sz="2000" dirty="0">
                <a:ea typeface="Calibri"/>
                <a:cs typeface="Arial" panose="020B0604020202020204" pitchFamily="34" charset="0"/>
                <a:sym typeface="Calibri"/>
              </a:rPr>
              <a:t>Senior Enlisted Academy (SEA)</a:t>
            </a:r>
          </a:p>
          <a:p>
            <a:pPr marL="800100" lvl="1" indent="-342900" eaLnBrk="1" latinLnBrk="1">
              <a:spcAft>
                <a:spcPts val="600"/>
              </a:spcAft>
              <a:buFont typeface="Wingdings" panose="05000000000000000000" pitchFamily="2" charset="2"/>
              <a:buChar char="Ø"/>
              <a:defRPr/>
            </a:pPr>
            <a:r>
              <a:rPr lang="en-US" sz="2000" dirty="0">
                <a:ea typeface="Calibri"/>
                <a:cs typeface="Arial" panose="020B0604020202020204" pitchFamily="34" charset="0"/>
                <a:sym typeface="Calibri"/>
              </a:rPr>
              <a:t>Professional Military Ethics</a:t>
            </a:r>
          </a:p>
          <a:p>
            <a:pPr marL="800100" lvl="1" indent="-342900" eaLnBrk="1" latinLnBrk="1">
              <a:spcAft>
                <a:spcPts val="600"/>
              </a:spcAft>
              <a:buFont typeface="Wingdings" panose="05000000000000000000" pitchFamily="2" charset="2"/>
              <a:buChar char="Ø"/>
              <a:defRPr/>
            </a:pPr>
            <a:r>
              <a:rPr lang="en-US" sz="2000" dirty="0">
                <a:ea typeface="Calibri"/>
                <a:cs typeface="Arial" panose="020B0604020202020204" pitchFamily="34" charset="0"/>
                <a:sym typeface="Calibri"/>
              </a:rPr>
              <a:t>Flag Officer Development Continuum</a:t>
            </a:r>
          </a:p>
          <a:p>
            <a:pPr lvl="1" eaLnBrk="1" latinLnBrk="1">
              <a:spcAft>
                <a:spcPts val="600"/>
              </a:spcAft>
              <a:defRPr/>
            </a:pPr>
            <a:endParaRPr lang="en-US" sz="2000" dirty="0">
              <a:ea typeface="Calibri"/>
              <a:cs typeface="Arial" panose="020B0604020202020204" pitchFamily="34" charset="0"/>
              <a:sym typeface="Calibri"/>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962" name="Slide Number Placeholder 2">
            <a:extLst>
              <a:ext uri="{FF2B5EF4-FFF2-40B4-BE49-F238E27FC236}">
                <a16:creationId xmlns:a16="http://schemas.microsoft.com/office/drawing/2014/main" id="{A249DA6B-D09B-4FF7-B492-A431330AB66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C74A1A25-1BBB-404B-A260-EA79675B1E68}" type="slidenum">
              <a:rPr lang="en-US" altLang="en-US" sz="1400" smtClean="0">
                <a:solidFill>
                  <a:srgbClr val="FFFFFF"/>
                </a:solidFill>
              </a:rPr>
              <a:pPr>
                <a:spcBef>
                  <a:spcPct val="0"/>
                </a:spcBef>
                <a:buFontTx/>
                <a:buNone/>
              </a:pPr>
              <a:t>43</a:t>
            </a:fld>
            <a:endParaRPr lang="en-US" altLang="en-US" sz="1400">
              <a:solidFill>
                <a:srgbClr val="FFFFFF"/>
              </a:solidFill>
            </a:endParaRPr>
          </a:p>
        </p:txBody>
      </p:sp>
      <p:sp>
        <p:nvSpPr>
          <p:cNvPr id="4" name="Title 3">
            <a:extLst>
              <a:ext uri="{FF2B5EF4-FFF2-40B4-BE49-F238E27FC236}">
                <a16:creationId xmlns:a16="http://schemas.microsoft.com/office/drawing/2014/main" id="{E9EBA0CF-E19A-4096-8590-F57E7993CA35}"/>
              </a:ext>
            </a:extLst>
          </p:cNvPr>
          <p:cNvSpPr txBox="1">
            <a:spLocks noGrp="1"/>
          </p:cNvSpPr>
          <p:nvPr>
            <p:ph type="title"/>
          </p:nvPr>
        </p:nvSpPr>
        <p:spPr>
          <a:xfrm>
            <a:off x="1485900" y="136525"/>
            <a:ext cx="7391400" cy="523875"/>
          </a:xfrm>
          <a:ln w="12700" cap="flat">
            <a:miter lim="400000"/>
          </a:ln>
        </p:spPr>
        <p:style>
          <a:lnRef idx="0">
            <a:scrgbClr r="0" g="0" b="0"/>
          </a:lnRef>
          <a:fillRef idx="0">
            <a:scrgbClr r="0" g="0" b="0"/>
          </a:fillRef>
          <a:effectRef idx="0">
            <a:scrgbClr r="0" g="0" b="0"/>
          </a:effectRef>
          <a:fontRef idx="none"/>
        </p:style>
        <p:txBody>
          <a:bodyPr rot="0" spcFirstLastPara="1" vertOverflow="overflow" horzOverflow="overflow" lIns="45719" tIns="45719" rIns="45719" bIns="45719" spcCol="38100" rtlCol="0" anchor="t">
            <a:spAutoFit/>
          </a:bodyPr>
          <a:lstStyle/>
          <a:p>
            <a:pPr fontAlgn="auto" latinLnBrk="1">
              <a:spcBef>
                <a:spcPts val="0"/>
              </a:spcBef>
              <a:spcAft>
                <a:spcPts val="0"/>
              </a:spcAft>
              <a:defRPr/>
            </a:pPr>
            <a:r>
              <a:rPr lang="en-US" sz="2800" dirty="0">
                <a:ea typeface="Calibri"/>
                <a:cs typeface="Arial" panose="020B0604020202020204" pitchFamily="34" charset="0"/>
                <a:sym typeface="Calibri"/>
              </a:rPr>
              <a:t>Major Lines of Effort</a:t>
            </a:r>
          </a:p>
        </p:txBody>
      </p:sp>
      <p:sp>
        <p:nvSpPr>
          <p:cNvPr id="6" name="Rectangle 5">
            <a:extLst>
              <a:ext uri="{FF2B5EF4-FFF2-40B4-BE49-F238E27FC236}">
                <a16:creationId xmlns:a16="http://schemas.microsoft.com/office/drawing/2014/main" id="{281C05CD-E21C-42F8-9219-A79A1464C389}"/>
              </a:ext>
            </a:extLst>
          </p:cNvPr>
          <p:cNvSpPr/>
          <p:nvPr/>
        </p:nvSpPr>
        <p:spPr bwMode="auto">
          <a:xfrm>
            <a:off x="1298575" y="1295400"/>
            <a:ext cx="7769225" cy="5181600"/>
          </a:xfrm>
          <a:prstGeom prst="rect">
            <a:avLst/>
          </a:prstGeom>
          <a:solidFill>
            <a:sysClr val="window" lastClr="FFFFFF"/>
          </a:solidFill>
          <a:ln w="25400" cap="flat" cmpd="sng" algn="ctr">
            <a:solidFill>
              <a:schemeClr val="tx1"/>
            </a:solidFill>
            <a:prstDash val="solid"/>
          </a:ln>
          <a:effectLst/>
        </p:spPr>
        <p:txBody>
          <a:bodyPr anchor="ctr"/>
          <a:lstStyle/>
          <a:p>
            <a:pPr algn="ctr" eaLnBrk="1" fontAlgn="auto" hangingPunct="1">
              <a:spcBef>
                <a:spcPts val="0"/>
              </a:spcBef>
              <a:spcAft>
                <a:spcPts val="0"/>
              </a:spcAft>
              <a:defRPr/>
            </a:pPr>
            <a:endParaRPr lang="en-US" sz="1800" kern="0">
              <a:solidFill>
                <a:prstClr val="white"/>
              </a:solidFill>
              <a:latin typeface="Calibri"/>
              <a:ea typeface="+mn-ea"/>
            </a:endParaRPr>
          </a:p>
        </p:txBody>
      </p:sp>
      <p:sp>
        <p:nvSpPr>
          <p:cNvPr id="13" name="Rounded Rectangle 12">
            <a:extLst>
              <a:ext uri="{FF2B5EF4-FFF2-40B4-BE49-F238E27FC236}">
                <a16:creationId xmlns:a16="http://schemas.microsoft.com/office/drawing/2014/main" id="{4D9186E0-D029-4FA2-948D-74EB703E0DEC}"/>
              </a:ext>
            </a:extLst>
          </p:cNvPr>
          <p:cNvSpPr/>
          <p:nvPr/>
        </p:nvSpPr>
        <p:spPr>
          <a:xfrm>
            <a:off x="1873988" y="1524000"/>
            <a:ext cx="2774212" cy="4781550"/>
          </a:xfrm>
          <a:prstGeom prst="roundRect">
            <a:avLst/>
          </a:prstGeom>
          <a:solidFill>
            <a:srgbClr val="4F81B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eaLnBrk="1" fontAlgn="auto" hangingPunct="1">
              <a:spcBef>
                <a:spcPts val="0"/>
              </a:spcBef>
              <a:spcAft>
                <a:spcPts val="0"/>
              </a:spcAft>
              <a:defRPr/>
            </a:pPr>
            <a:r>
              <a:rPr lang="en-US" sz="2000" b="1" kern="0" dirty="0">
                <a:solidFill>
                  <a:srgbClr val="EEECE1">
                    <a:lumMod val="75000"/>
                  </a:srgbClr>
                </a:solidFill>
                <a:latin typeface="Calibri"/>
                <a:ea typeface="+mn-ea"/>
              </a:rPr>
              <a:t>Naval War College</a:t>
            </a:r>
            <a:br>
              <a:rPr lang="en-US" sz="1800" b="1" kern="0" dirty="0">
                <a:solidFill>
                  <a:srgbClr val="EEECE1">
                    <a:lumMod val="75000"/>
                  </a:srgbClr>
                </a:solidFill>
                <a:latin typeface="Calibri"/>
                <a:ea typeface="+mn-ea"/>
              </a:rPr>
            </a:br>
            <a:br>
              <a:rPr lang="en-US" sz="1800" b="1" kern="0" dirty="0">
                <a:solidFill>
                  <a:prstClr val="white"/>
                </a:solidFill>
                <a:latin typeface="Calibri"/>
                <a:ea typeface="+mn-ea"/>
              </a:rPr>
            </a:br>
            <a:r>
              <a:rPr lang="en-US" sz="1400" b="1" kern="0" dirty="0">
                <a:solidFill>
                  <a:prstClr val="white"/>
                </a:solidFill>
                <a:latin typeface="Calibri"/>
                <a:ea typeface="+mn-ea"/>
              </a:rPr>
              <a:t>Leadership &amp; Ethics Electives</a:t>
            </a:r>
          </a:p>
          <a:p>
            <a:pPr algn="ctr" eaLnBrk="1" fontAlgn="auto" hangingPunct="1">
              <a:spcBef>
                <a:spcPts val="0"/>
              </a:spcBef>
              <a:spcAft>
                <a:spcPts val="0"/>
              </a:spcAft>
              <a:defRPr/>
            </a:pPr>
            <a:br>
              <a:rPr lang="en-US" sz="1400" b="1" kern="0" dirty="0">
                <a:solidFill>
                  <a:prstClr val="white"/>
                </a:solidFill>
                <a:latin typeface="Calibri"/>
                <a:ea typeface="+mn-ea"/>
              </a:rPr>
            </a:br>
            <a:r>
              <a:rPr lang="en-US" sz="1400" b="1" kern="0" dirty="0">
                <a:solidFill>
                  <a:prstClr val="white"/>
                </a:solidFill>
                <a:latin typeface="Calibri"/>
                <a:ea typeface="+mn-ea"/>
              </a:rPr>
              <a:t>Professional Military Ethics Symposia</a:t>
            </a:r>
          </a:p>
          <a:p>
            <a:pPr algn="ctr" eaLnBrk="1" fontAlgn="auto" hangingPunct="1">
              <a:spcBef>
                <a:spcPts val="0"/>
              </a:spcBef>
              <a:spcAft>
                <a:spcPts val="0"/>
              </a:spcAft>
              <a:defRPr/>
            </a:pPr>
            <a:endParaRPr lang="en-US" sz="1400" b="1" kern="0" dirty="0">
              <a:solidFill>
                <a:prstClr val="white"/>
              </a:solidFill>
              <a:latin typeface="Calibri"/>
              <a:ea typeface="+mn-ea"/>
            </a:endParaRPr>
          </a:p>
          <a:p>
            <a:pPr algn="ctr" eaLnBrk="1" fontAlgn="auto" hangingPunct="1">
              <a:spcBef>
                <a:spcPts val="0"/>
              </a:spcBef>
              <a:spcAft>
                <a:spcPts val="0"/>
              </a:spcAft>
              <a:defRPr/>
            </a:pPr>
            <a:r>
              <a:rPr lang="en-US" sz="1400" b="1" kern="0" dirty="0">
                <a:solidFill>
                  <a:prstClr val="white"/>
                </a:solidFill>
                <a:latin typeface="Calibri"/>
                <a:ea typeface="+mn-ea"/>
              </a:rPr>
              <a:t>Navy Senior Leader Development Concentration</a:t>
            </a:r>
          </a:p>
          <a:p>
            <a:pPr algn="ctr" eaLnBrk="1" fontAlgn="auto" hangingPunct="1">
              <a:spcBef>
                <a:spcPts val="0"/>
              </a:spcBef>
              <a:spcAft>
                <a:spcPts val="0"/>
              </a:spcAft>
              <a:defRPr/>
            </a:pPr>
            <a:endParaRPr lang="en-US" sz="1400" b="1" kern="0" dirty="0">
              <a:solidFill>
                <a:prstClr val="white"/>
              </a:solidFill>
              <a:latin typeface="Calibri"/>
              <a:ea typeface="+mn-ea"/>
            </a:endParaRPr>
          </a:p>
          <a:p>
            <a:pPr algn="ctr" eaLnBrk="1" fontAlgn="auto" hangingPunct="1">
              <a:spcBef>
                <a:spcPts val="0"/>
              </a:spcBef>
              <a:spcAft>
                <a:spcPts val="0"/>
              </a:spcAft>
              <a:defRPr/>
            </a:pPr>
            <a:r>
              <a:rPr lang="en-US" sz="1400" b="1" kern="0" dirty="0">
                <a:solidFill>
                  <a:prstClr val="white"/>
                </a:solidFill>
                <a:latin typeface="Calibri"/>
                <a:ea typeface="+mn-ea"/>
              </a:rPr>
              <a:t>Engaging students</a:t>
            </a:r>
            <a:br>
              <a:rPr lang="en-US" sz="1400" b="1" kern="0" dirty="0">
                <a:solidFill>
                  <a:prstClr val="white"/>
                </a:solidFill>
                <a:latin typeface="Calibri"/>
                <a:ea typeface="+mn-ea"/>
              </a:rPr>
            </a:br>
            <a:r>
              <a:rPr lang="en-US" sz="1400" b="1" kern="0" dirty="0">
                <a:solidFill>
                  <a:prstClr val="white"/>
                </a:solidFill>
                <a:latin typeface="Calibri"/>
                <a:ea typeface="+mn-ea"/>
              </a:rPr>
              <a:t>Coaching &amp; Assessment</a:t>
            </a:r>
            <a:br>
              <a:rPr lang="en-US" sz="1400" b="1" kern="0" dirty="0">
                <a:solidFill>
                  <a:prstClr val="white"/>
                </a:solidFill>
                <a:latin typeface="Calibri"/>
                <a:ea typeface="+mn-ea"/>
              </a:rPr>
            </a:br>
            <a:endParaRPr lang="en-US" sz="1400" b="1" kern="0" dirty="0">
              <a:solidFill>
                <a:prstClr val="white"/>
              </a:solidFill>
              <a:latin typeface="Calibri"/>
              <a:ea typeface="+mn-ea"/>
            </a:endParaRPr>
          </a:p>
          <a:p>
            <a:pPr algn="ctr" eaLnBrk="1" fontAlgn="auto" hangingPunct="1">
              <a:spcBef>
                <a:spcPts val="0"/>
              </a:spcBef>
              <a:spcAft>
                <a:spcPts val="0"/>
              </a:spcAft>
              <a:defRPr/>
            </a:pPr>
            <a:r>
              <a:rPr lang="en-US" sz="1400" b="1" kern="0" dirty="0">
                <a:solidFill>
                  <a:prstClr val="white"/>
                </a:solidFill>
                <a:latin typeface="Calibri"/>
                <a:ea typeface="+mn-ea"/>
              </a:rPr>
              <a:t>NLEC/SEA Curriculum Support</a:t>
            </a:r>
          </a:p>
          <a:p>
            <a:pPr algn="ctr" eaLnBrk="1" fontAlgn="auto" hangingPunct="1">
              <a:spcBef>
                <a:spcPts val="0"/>
              </a:spcBef>
              <a:spcAft>
                <a:spcPts val="0"/>
              </a:spcAft>
              <a:defRPr/>
            </a:pPr>
            <a:endParaRPr lang="en-US" sz="1400" b="1" kern="0" dirty="0">
              <a:solidFill>
                <a:prstClr val="white"/>
              </a:solidFill>
              <a:latin typeface="Calibri"/>
              <a:ea typeface="+mn-ea"/>
            </a:endParaRPr>
          </a:p>
          <a:p>
            <a:pPr algn="ctr" eaLnBrk="1" fontAlgn="auto" hangingPunct="1">
              <a:spcBef>
                <a:spcPts val="0"/>
              </a:spcBef>
              <a:spcAft>
                <a:spcPts val="0"/>
              </a:spcAft>
              <a:defRPr/>
            </a:pPr>
            <a:r>
              <a:rPr lang="en-US" sz="1400" b="1" kern="0" dirty="0">
                <a:solidFill>
                  <a:prstClr val="white"/>
                </a:solidFill>
                <a:latin typeface="Calibri"/>
                <a:ea typeface="+mn-ea"/>
              </a:rPr>
              <a:t>Publications</a:t>
            </a:r>
            <a:br>
              <a:rPr lang="en-US" sz="1400" b="1" kern="0" dirty="0">
                <a:solidFill>
                  <a:prstClr val="white"/>
                </a:solidFill>
                <a:latin typeface="Calibri"/>
                <a:ea typeface="+mn-ea"/>
              </a:rPr>
            </a:br>
            <a:r>
              <a:rPr lang="en-US" sz="1400" b="1" kern="0" dirty="0">
                <a:solidFill>
                  <a:prstClr val="white"/>
                </a:solidFill>
                <a:latin typeface="Calibri"/>
                <a:ea typeface="+mn-ea"/>
              </a:rPr>
              <a:t>Research</a:t>
            </a:r>
            <a:br>
              <a:rPr lang="en-US" sz="1400" b="1" kern="0" dirty="0">
                <a:solidFill>
                  <a:prstClr val="white"/>
                </a:solidFill>
                <a:latin typeface="Calibri"/>
                <a:ea typeface="+mn-ea"/>
              </a:rPr>
            </a:br>
            <a:br>
              <a:rPr lang="en-US" sz="1400" b="1" kern="0" dirty="0">
                <a:solidFill>
                  <a:prstClr val="white"/>
                </a:solidFill>
                <a:latin typeface="Calibri"/>
                <a:ea typeface="+mn-ea"/>
              </a:rPr>
            </a:br>
            <a:br>
              <a:rPr lang="en-US" sz="1400" b="1" kern="0" dirty="0">
                <a:solidFill>
                  <a:prstClr val="white"/>
                </a:solidFill>
                <a:latin typeface="Calibri"/>
                <a:ea typeface="+mn-ea"/>
              </a:rPr>
            </a:br>
            <a:br>
              <a:rPr lang="en-US" sz="1600" b="1" kern="0" dirty="0">
                <a:solidFill>
                  <a:prstClr val="white"/>
                </a:solidFill>
                <a:latin typeface="Calibri"/>
                <a:ea typeface="+mn-ea"/>
              </a:rPr>
            </a:br>
            <a:endParaRPr lang="en-US" sz="1600" b="1" kern="0" dirty="0">
              <a:solidFill>
                <a:prstClr val="white"/>
              </a:solidFill>
              <a:latin typeface="Calibri"/>
              <a:ea typeface="+mn-ea"/>
            </a:endParaRPr>
          </a:p>
        </p:txBody>
      </p:sp>
      <p:sp>
        <p:nvSpPr>
          <p:cNvPr id="14" name="Rounded Rectangle 13">
            <a:extLst>
              <a:ext uri="{FF2B5EF4-FFF2-40B4-BE49-F238E27FC236}">
                <a16:creationId xmlns:a16="http://schemas.microsoft.com/office/drawing/2014/main" id="{63C14B50-99C4-4C67-9B5C-4A3672B5DD04}"/>
              </a:ext>
            </a:extLst>
          </p:cNvPr>
          <p:cNvSpPr/>
          <p:nvPr/>
        </p:nvSpPr>
        <p:spPr>
          <a:xfrm>
            <a:off x="5536216" y="1524000"/>
            <a:ext cx="2921984" cy="4781550"/>
          </a:xfrm>
          <a:prstGeom prst="roundRect">
            <a:avLst/>
          </a:prstGeom>
          <a:solidFill>
            <a:srgbClr val="4F81B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eaLnBrk="1" fontAlgn="auto" hangingPunct="1">
              <a:spcBef>
                <a:spcPts val="0"/>
              </a:spcBef>
              <a:spcAft>
                <a:spcPts val="0"/>
              </a:spcAft>
              <a:defRPr/>
            </a:pPr>
            <a:r>
              <a:rPr lang="en-US" sz="2000" b="1" kern="0" dirty="0">
                <a:solidFill>
                  <a:srgbClr val="EEECE1">
                    <a:lumMod val="75000"/>
                  </a:srgbClr>
                </a:solidFill>
                <a:latin typeface="Calibri"/>
                <a:ea typeface="+mn-ea"/>
              </a:rPr>
              <a:t>Navy</a:t>
            </a:r>
            <a:br>
              <a:rPr lang="en-US" sz="1800" b="1" kern="0" dirty="0">
                <a:solidFill>
                  <a:srgbClr val="EEECE1">
                    <a:lumMod val="75000"/>
                  </a:srgbClr>
                </a:solidFill>
                <a:latin typeface="Calibri"/>
                <a:ea typeface="+mn-ea"/>
              </a:rPr>
            </a:br>
            <a:endParaRPr lang="en-US" sz="1800" b="1" kern="0" dirty="0">
              <a:solidFill>
                <a:srgbClr val="EEECE1">
                  <a:lumMod val="75000"/>
                </a:srgbClr>
              </a:solidFill>
              <a:latin typeface="Calibri"/>
              <a:ea typeface="+mn-ea"/>
            </a:endParaRPr>
          </a:p>
          <a:p>
            <a:pPr algn="ctr" eaLnBrk="1" fontAlgn="auto" hangingPunct="1">
              <a:spcBef>
                <a:spcPts val="0"/>
              </a:spcBef>
              <a:spcAft>
                <a:spcPts val="0"/>
              </a:spcAft>
              <a:defRPr/>
            </a:pPr>
            <a:r>
              <a:rPr lang="en-US" sz="1400" b="1" kern="0" dirty="0">
                <a:solidFill>
                  <a:prstClr val="white"/>
                </a:solidFill>
                <a:latin typeface="Calibri"/>
                <a:ea typeface="+mn-ea"/>
              </a:rPr>
              <a:t>Leader Development Continuum Council (LDCC)</a:t>
            </a:r>
            <a:br>
              <a:rPr lang="en-US" sz="1400" b="1" kern="0" dirty="0">
                <a:solidFill>
                  <a:prstClr val="white"/>
                </a:solidFill>
                <a:latin typeface="Calibri"/>
                <a:ea typeface="+mn-ea"/>
              </a:rPr>
            </a:br>
            <a:br>
              <a:rPr lang="en-US" sz="1400" b="1" kern="0" dirty="0">
                <a:solidFill>
                  <a:prstClr val="white"/>
                </a:solidFill>
                <a:latin typeface="Calibri"/>
                <a:ea typeface="+mn-ea"/>
              </a:rPr>
            </a:br>
            <a:r>
              <a:rPr lang="en-US" sz="1400" b="1" kern="0" dirty="0">
                <a:solidFill>
                  <a:prstClr val="white"/>
                </a:solidFill>
                <a:latin typeface="Calibri"/>
                <a:ea typeface="+mn-ea"/>
              </a:rPr>
              <a:t>Navy Desired Leader Attributes (NDLAs)</a:t>
            </a:r>
            <a:br>
              <a:rPr lang="en-US" sz="1400" b="1" kern="0" dirty="0">
                <a:solidFill>
                  <a:prstClr val="white"/>
                </a:solidFill>
                <a:latin typeface="Calibri"/>
                <a:ea typeface="+mn-ea"/>
              </a:rPr>
            </a:br>
            <a:br>
              <a:rPr lang="en-US" sz="1400" b="1" kern="0" dirty="0">
                <a:solidFill>
                  <a:prstClr val="white"/>
                </a:solidFill>
                <a:latin typeface="Calibri"/>
                <a:ea typeface="+mn-ea"/>
              </a:rPr>
            </a:br>
            <a:r>
              <a:rPr lang="en-US" sz="1400" b="1" kern="0" dirty="0">
                <a:solidFill>
                  <a:prstClr val="white"/>
                </a:solidFill>
                <a:latin typeface="Calibri"/>
                <a:ea typeface="+mn-ea"/>
              </a:rPr>
              <a:t>Flag Officer Development Continuum </a:t>
            </a:r>
            <a:br>
              <a:rPr lang="en-US" sz="1400" b="1" kern="0" dirty="0">
                <a:solidFill>
                  <a:prstClr val="white"/>
                </a:solidFill>
                <a:latin typeface="Calibri"/>
                <a:ea typeface="+mn-ea"/>
              </a:rPr>
            </a:br>
            <a:br>
              <a:rPr lang="en-US" sz="1400" b="1" kern="0" dirty="0">
                <a:solidFill>
                  <a:prstClr val="white"/>
                </a:solidFill>
                <a:latin typeface="Calibri"/>
                <a:ea typeface="+mn-ea"/>
              </a:rPr>
            </a:br>
            <a:r>
              <a:rPr lang="en-US" sz="1400" b="1" kern="0" dirty="0">
                <a:solidFill>
                  <a:prstClr val="white"/>
                </a:solidFill>
                <a:latin typeface="Calibri"/>
                <a:ea typeface="+mn-ea"/>
              </a:rPr>
              <a:t>Leader Effectiveness Research</a:t>
            </a:r>
            <a:br>
              <a:rPr lang="en-US" sz="1400" b="1" kern="0" dirty="0">
                <a:solidFill>
                  <a:prstClr val="white"/>
                </a:solidFill>
                <a:latin typeface="Calibri"/>
                <a:ea typeface="+mn-ea"/>
              </a:rPr>
            </a:br>
            <a:br>
              <a:rPr lang="en-US" sz="1400" b="1" kern="0" dirty="0">
                <a:solidFill>
                  <a:prstClr val="white"/>
                </a:solidFill>
                <a:latin typeface="Calibri"/>
                <a:ea typeface="+mn-ea"/>
              </a:rPr>
            </a:br>
            <a:r>
              <a:rPr lang="en-US" sz="1400" b="1" kern="0" dirty="0">
                <a:solidFill>
                  <a:prstClr val="white"/>
                </a:solidFill>
                <a:latin typeface="Calibri"/>
                <a:ea typeface="+mn-ea"/>
              </a:rPr>
              <a:t>Community Leader Development Continuum Support</a:t>
            </a:r>
            <a:endParaRPr lang="en-US" sz="1400" b="1" kern="0" dirty="0">
              <a:solidFill>
                <a:srgbClr val="EEECE1">
                  <a:lumMod val="75000"/>
                </a:srgbClr>
              </a:solidFill>
              <a:latin typeface="Calibri"/>
              <a:ea typeface="+mn-ea"/>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3" descr="Copywrited NWC Aerial.tif">
            <a:extLst>
              <a:ext uri="{FF2B5EF4-FFF2-40B4-BE49-F238E27FC236}">
                <a16:creationId xmlns:a16="http://schemas.microsoft.com/office/drawing/2014/main" id="{D476FC1E-0762-415F-8A60-2CE8CD2A40C1}"/>
              </a:ext>
            </a:extLst>
          </p:cNvPr>
          <p:cNvPicPr>
            <a:picLocks noChangeAspect="1"/>
          </p:cNvPicPr>
          <p:nvPr/>
        </p:nvPicPr>
        <p:blipFill>
          <a:blip r:embed="rId3">
            <a:extLst>
              <a:ext uri="{28A0092B-C50C-407E-A947-70E740481C1C}">
                <a14:useLocalDpi xmlns:a14="http://schemas.microsoft.com/office/drawing/2010/main" val="0"/>
              </a:ext>
            </a:extLst>
          </a:blip>
          <a:srcRect l="-2" r="-8571"/>
          <a:stretch>
            <a:fillRect/>
          </a:stretch>
        </p:blipFill>
        <p:spPr bwMode="auto">
          <a:xfrm>
            <a:off x="1143000" y="0"/>
            <a:ext cx="86868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extBox 5">
            <a:extLst>
              <a:ext uri="{FF2B5EF4-FFF2-40B4-BE49-F238E27FC236}">
                <a16:creationId xmlns:a16="http://schemas.microsoft.com/office/drawing/2014/main" id="{DC6830DE-3414-46FE-9186-C29EB84EA100}"/>
              </a:ext>
            </a:extLst>
          </p:cNvPr>
          <p:cNvSpPr txBox="1">
            <a:spLocks noChangeArrowheads="1"/>
          </p:cNvSpPr>
          <p:nvPr/>
        </p:nvSpPr>
        <p:spPr bwMode="auto">
          <a:xfrm>
            <a:off x="3224213" y="4695825"/>
            <a:ext cx="4083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400" b="1" i="1">
                <a:latin typeface="Times New Roman" panose="02020603050405020304" pitchFamily="18" charset="0"/>
                <a:cs typeface="Times New Roman" panose="02020603050405020304" pitchFamily="18" charset="0"/>
              </a:rPr>
              <a:t>Educating Leaders since 1884</a:t>
            </a:r>
          </a:p>
        </p:txBody>
      </p:sp>
      <p:sp>
        <p:nvSpPr>
          <p:cNvPr id="171012" name="TextBox 4">
            <a:extLst>
              <a:ext uri="{FF2B5EF4-FFF2-40B4-BE49-F238E27FC236}">
                <a16:creationId xmlns:a16="http://schemas.microsoft.com/office/drawing/2014/main" id="{133FBE41-436B-47EC-AC0C-E492CCC70B08}"/>
              </a:ext>
            </a:extLst>
          </p:cNvPr>
          <p:cNvSpPr txBox="1">
            <a:spLocks noChangeArrowheads="1"/>
          </p:cNvSpPr>
          <p:nvPr/>
        </p:nvSpPr>
        <p:spPr bwMode="auto">
          <a:xfrm>
            <a:off x="2446338" y="5229225"/>
            <a:ext cx="5638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600" i="1">
                <a:latin typeface="Trebuchet MS" panose="020B0603020202020204" pitchFamily="34" charset="0"/>
              </a:rPr>
              <a:t>www.usnwc.edu </a:t>
            </a:r>
          </a:p>
          <a:p>
            <a:pPr algn="ctr" eaLnBrk="1" hangingPunct="1">
              <a:spcBef>
                <a:spcPct val="0"/>
              </a:spcBef>
              <a:buFontTx/>
              <a:buNone/>
            </a:pPr>
            <a:r>
              <a:rPr lang="en-US" altLang="en-US" sz="1600" u="sng">
                <a:latin typeface="Trebuchet MS" panose="020B0603020202020204" pitchFamily="34" charset="0"/>
              </a:rPr>
              <a:t>http://www.twitter.com/NavalWarCollege</a:t>
            </a:r>
          </a:p>
          <a:p>
            <a:pPr algn="ctr" eaLnBrk="1" hangingPunct="1">
              <a:spcBef>
                <a:spcPct val="0"/>
              </a:spcBef>
              <a:buFontTx/>
              <a:buNone/>
            </a:pPr>
            <a:r>
              <a:rPr lang="en-US" altLang="en-US" sz="1600" u="sng">
                <a:latin typeface="Trebuchet MS" panose="020B0603020202020204" pitchFamily="34" charset="0"/>
              </a:rPr>
              <a:t>http://www.usnwc.edu/OnlineDiscussion</a:t>
            </a:r>
          </a:p>
          <a:p>
            <a:pPr algn="ctr" eaLnBrk="1" hangingPunct="1">
              <a:spcBef>
                <a:spcPct val="0"/>
              </a:spcBef>
              <a:buFontTx/>
              <a:buNone/>
            </a:pPr>
            <a:r>
              <a:rPr lang="en-US" altLang="en-US" sz="1600" u="sng">
                <a:latin typeface="Trebuchet MS" panose="020B0603020202020204" pitchFamily="34" charset="0"/>
              </a:rPr>
              <a:t>www.facebook.com/NavalWarCollege</a:t>
            </a:r>
            <a:endParaRPr lang="en-US" altLang="en-US" sz="2000" i="1">
              <a:solidFill>
                <a:srgbClr val="00B0F0"/>
              </a:solidFill>
              <a:latin typeface="Times New Roman" panose="02020603050405020304" pitchFamily="18" charset="0"/>
              <a:cs typeface="Times New Roman" panose="02020603050405020304" pitchFamily="18" charset="0"/>
            </a:endParaRPr>
          </a:p>
        </p:txBody>
      </p:sp>
      <p:sp>
        <p:nvSpPr>
          <p:cNvPr id="171013" name="Slide Number Placeholder 1">
            <a:extLst>
              <a:ext uri="{FF2B5EF4-FFF2-40B4-BE49-F238E27FC236}">
                <a16:creationId xmlns:a16="http://schemas.microsoft.com/office/drawing/2014/main" id="{7B7FBF70-E534-40F7-B70D-A3D4F371DA0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128AD6B4-C4A8-44D9-A6A5-7F81452C239A}" type="slidenum">
              <a:rPr lang="en-US" altLang="en-US" sz="1400" smtClean="0"/>
              <a:pPr>
                <a:spcBef>
                  <a:spcPct val="0"/>
                </a:spcBef>
                <a:buFontTx/>
                <a:buNone/>
              </a:pPr>
              <a:t>44</a:t>
            </a:fld>
            <a:endParaRPr lang="en-US" altLang="en-US" sz="140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a:extLst>
              <a:ext uri="{FF2B5EF4-FFF2-40B4-BE49-F238E27FC236}">
                <a16:creationId xmlns:a16="http://schemas.microsoft.com/office/drawing/2014/main" id="{E5A64D62-7FD5-42F2-BB24-C9D6F5100131}"/>
              </a:ext>
            </a:extLst>
          </p:cNvPr>
          <p:cNvSpPr>
            <a:spLocks noChangeArrowheads="1"/>
          </p:cNvSpPr>
          <p:nvPr/>
        </p:nvSpPr>
        <p:spPr bwMode="auto">
          <a:xfrm>
            <a:off x="2209800" y="1773238"/>
            <a:ext cx="6629400"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1363" indent="-2254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lvl="1" eaLnBrk="1" hangingPunct="1">
              <a:lnSpc>
                <a:spcPct val="85000"/>
              </a:lnSpc>
              <a:spcBef>
                <a:spcPct val="45000"/>
              </a:spcBef>
              <a:buSzPct val="50000"/>
              <a:buFont typeface="Wingdings" panose="05000000000000000000" pitchFamily="2" charset="2"/>
              <a:buChar char="Ø"/>
            </a:pPr>
            <a:r>
              <a:rPr lang="en-US" altLang="en-US" sz="2400" b="1" dirty="0">
                <a:solidFill>
                  <a:srgbClr val="FFD243"/>
                </a:solidFill>
              </a:rPr>
              <a:t>Educate and Develop Future Leaders</a:t>
            </a:r>
          </a:p>
          <a:p>
            <a:pPr lvl="1" eaLnBrk="1" hangingPunct="1">
              <a:spcBef>
                <a:spcPct val="45000"/>
              </a:spcBef>
              <a:buSzPct val="50000"/>
              <a:buFont typeface="Wingdings" panose="05000000000000000000" pitchFamily="2" charset="2"/>
              <a:buChar char="Ø"/>
            </a:pPr>
            <a:r>
              <a:rPr lang="en-US" altLang="en-US" sz="2400" b="1" dirty="0">
                <a:solidFill>
                  <a:srgbClr val="FFD243"/>
                </a:solidFill>
              </a:rPr>
              <a:t>Support Defining the Future Navy and Associated Roles and Missions</a:t>
            </a:r>
          </a:p>
          <a:p>
            <a:pPr lvl="1" eaLnBrk="1" hangingPunct="1">
              <a:lnSpc>
                <a:spcPct val="85000"/>
              </a:lnSpc>
              <a:spcBef>
                <a:spcPct val="45000"/>
              </a:spcBef>
              <a:buSzPct val="50000"/>
              <a:buFont typeface="Wingdings" panose="05000000000000000000" pitchFamily="2" charset="2"/>
              <a:buChar char="Ø"/>
            </a:pPr>
            <a:r>
              <a:rPr lang="en-US" altLang="en-US" sz="2400" b="1" dirty="0">
                <a:solidFill>
                  <a:srgbClr val="FFD243"/>
                </a:solidFill>
              </a:rPr>
              <a:t>Support Combat Readiness</a:t>
            </a:r>
          </a:p>
          <a:p>
            <a:pPr lvl="1" eaLnBrk="1" hangingPunct="1">
              <a:lnSpc>
                <a:spcPct val="85000"/>
              </a:lnSpc>
              <a:spcBef>
                <a:spcPct val="45000"/>
              </a:spcBef>
              <a:buSzPct val="50000"/>
              <a:buFont typeface="Wingdings" panose="05000000000000000000" pitchFamily="2" charset="2"/>
              <a:buChar char="Ø"/>
            </a:pPr>
            <a:r>
              <a:rPr lang="en-US" altLang="en-US" sz="2400" dirty="0"/>
              <a:t>Strengthen Global Maritime Partnerships </a:t>
            </a:r>
          </a:p>
          <a:p>
            <a:pPr lvl="1" eaLnBrk="1" hangingPunct="1">
              <a:lnSpc>
                <a:spcPct val="85000"/>
              </a:lnSpc>
              <a:spcBef>
                <a:spcPct val="45000"/>
              </a:spcBef>
              <a:buSzPct val="50000"/>
              <a:buFont typeface="Wingdings" panose="05000000000000000000" pitchFamily="2" charset="2"/>
              <a:buChar char="Ø"/>
            </a:pPr>
            <a:r>
              <a:rPr lang="en-US" altLang="en-US" sz="2400" b="1" dirty="0">
                <a:solidFill>
                  <a:srgbClr val="FFD243"/>
                </a:solidFill>
              </a:rPr>
              <a:t>Promote Ethics and Leadership</a:t>
            </a:r>
          </a:p>
          <a:p>
            <a:pPr lvl="1" eaLnBrk="1" hangingPunct="1">
              <a:lnSpc>
                <a:spcPct val="85000"/>
              </a:lnSpc>
              <a:spcBef>
                <a:spcPct val="45000"/>
              </a:spcBef>
              <a:buSzPct val="50000"/>
              <a:buFont typeface="Wingdings" panose="05000000000000000000" pitchFamily="2" charset="2"/>
              <a:buChar char="Ø"/>
            </a:pPr>
            <a:r>
              <a:rPr lang="en-US" altLang="en-US" sz="2400" dirty="0"/>
              <a:t>Contribute Knowledge through Maritime History Center expertise</a:t>
            </a:r>
          </a:p>
          <a:p>
            <a:pPr lvl="1" eaLnBrk="1" hangingPunct="1">
              <a:lnSpc>
                <a:spcPct val="85000"/>
              </a:lnSpc>
              <a:spcBef>
                <a:spcPct val="45000"/>
              </a:spcBef>
              <a:buSzPct val="50000"/>
              <a:buFont typeface="Wingdings" panose="05000000000000000000" pitchFamily="2" charset="2"/>
              <a:buChar char="Ø"/>
            </a:pPr>
            <a:r>
              <a:rPr lang="en-US" altLang="en-US" sz="2400" dirty="0"/>
              <a:t>Provide Expertise and Advice to International Legal Community</a:t>
            </a:r>
            <a:endParaRPr lang="en-US" altLang="en-US" sz="2400" b="1" dirty="0"/>
          </a:p>
          <a:p>
            <a:pPr lvl="1" eaLnBrk="1" hangingPunct="1">
              <a:lnSpc>
                <a:spcPct val="85000"/>
              </a:lnSpc>
              <a:spcBef>
                <a:spcPct val="45000"/>
              </a:spcBef>
              <a:buSzPct val="50000"/>
              <a:buFont typeface="Wingdings" panose="05000000000000000000" pitchFamily="2" charset="2"/>
              <a:buChar char="Ø"/>
            </a:pPr>
            <a:endParaRPr lang="en-US" altLang="en-US" sz="2200" b="1" dirty="0"/>
          </a:p>
        </p:txBody>
      </p:sp>
      <p:sp>
        <p:nvSpPr>
          <p:cNvPr id="124931" name="Rectangle 6">
            <a:extLst>
              <a:ext uri="{FF2B5EF4-FFF2-40B4-BE49-F238E27FC236}">
                <a16:creationId xmlns:a16="http://schemas.microsoft.com/office/drawing/2014/main" id="{6314273F-3917-4C8F-8EB9-677605F6D9B4}"/>
              </a:ext>
            </a:extLst>
          </p:cNvPr>
          <p:cNvSpPr>
            <a:spLocks noChangeArrowheads="1"/>
          </p:cNvSpPr>
          <p:nvPr/>
        </p:nvSpPr>
        <p:spPr bwMode="auto">
          <a:xfrm>
            <a:off x="1066800" y="457200"/>
            <a:ext cx="79248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lnSpc>
                <a:spcPct val="80000"/>
              </a:lnSpc>
              <a:spcBef>
                <a:spcPct val="0"/>
              </a:spcBef>
              <a:buFontTx/>
              <a:buNone/>
              <a:defRPr/>
            </a:pPr>
            <a:r>
              <a:rPr lang="en-US" altLang="en-US" sz="2800" dirty="0">
                <a:latin typeface="+mj-lt"/>
              </a:rPr>
              <a:t>The College</a:t>
            </a:r>
            <a:r>
              <a:rPr lang="ja-JP" altLang="en-US" sz="2800" dirty="0">
                <a:latin typeface="+mj-lt"/>
              </a:rPr>
              <a:t>’</a:t>
            </a:r>
            <a:r>
              <a:rPr lang="en-US" altLang="ja-JP" sz="2800" dirty="0">
                <a:latin typeface="+mj-lt"/>
              </a:rPr>
              <a:t>s Missions</a:t>
            </a:r>
            <a:endParaRPr lang="en-US" altLang="en-US" sz="2800" dirty="0">
              <a:latin typeface="+mj-lt"/>
            </a:endParaRPr>
          </a:p>
        </p:txBody>
      </p:sp>
      <p:sp>
        <p:nvSpPr>
          <p:cNvPr id="104452" name="Text Box 8">
            <a:extLst>
              <a:ext uri="{FF2B5EF4-FFF2-40B4-BE49-F238E27FC236}">
                <a16:creationId xmlns:a16="http://schemas.microsoft.com/office/drawing/2014/main" id="{FB8FAD28-FAA4-43D6-8C24-C8046D0E7715}"/>
              </a:ext>
            </a:extLst>
          </p:cNvPr>
          <p:cNvSpPr txBox="1">
            <a:spLocks noChangeArrowheads="1"/>
          </p:cNvSpPr>
          <p:nvPr/>
        </p:nvSpPr>
        <p:spPr bwMode="auto">
          <a:xfrm>
            <a:off x="836613" y="1438275"/>
            <a:ext cx="1841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800">
              <a:solidFill>
                <a:schemeClr val="bg1"/>
              </a:solidFill>
            </a:endParaRPr>
          </a:p>
        </p:txBody>
      </p:sp>
      <p:sp>
        <p:nvSpPr>
          <p:cNvPr id="707593" name="Text Box 9">
            <a:extLst>
              <a:ext uri="{FF2B5EF4-FFF2-40B4-BE49-F238E27FC236}">
                <a16:creationId xmlns:a16="http://schemas.microsoft.com/office/drawing/2014/main" id="{189389AB-F33A-4F64-9DD2-0349B20FEB21}"/>
              </a:ext>
            </a:extLst>
          </p:cNvPr>
          <p:cNvSpPr txBox="1">
            <a:spLocks noChangeArrowheads="1"/>
          </p:cNvSpPr>
          <p:nvPr/>
        </p:nvSpPr>
        <p:spPr bwMode="auto">
          <a:xfrm>
            <a:off x="2492375" y="1385888"/>
            <a:ext cx="260350" cy="457200"/>
          </a:xfrm>
          <a:prstGeom prst="rect">
            <a:avLst/>
          </a:prstGeom>
          <a:noFill/>
          <a:ln w="38100">
            <a:noFill/>
            <a:miter lim="800000"/>
            <a:headEnd/>
            <a:tailEnd/>
          </a:ln>
          <a:effectLst/>
        </p:spPr>
        <p:txBody>
          <a:bodyPr wrap="none">
            <a:spAutoFit/>
          </a:bodyPr>
          <a:lstStyle/>
          <a:p>
            <a:pPr eaLnBrk="1" hangingPunct="1">
              <a:defRPr/>
            </a:pPr>
            <a:r>
              <a:rPr lang="en-US" dirty="0">
                <a:solidFill>
                  <a:srgbClr val="FFFFFF"/>
                </a:solidFill>
                <a:effectLst>
                  <a:outerShdw blurRad="38100" dist="38100" dir="2700000" algn="tl">
                    <a:srgbClr val="000000"/>
                  </a:outerShdw>
                </a:effectLst>
                <a:ea typeface="+mn-ea"/>
                <a:cs typeface="Arial" pitchFamily="34" charset="0"/>
              </a:rPr>
              <a:t> </a:t>
            </a:r>
            <a:endParaRPr lang="en-US" sz="2000" dirty="0">
              <a:solidFill>
                <a:schemeClr val="tx2"/>
              </a:solidFill>
              <a:ea typeface="+mn-ea"/>
              <a:cs typeface="Arial" pitchFamily="34" charset="0"/>
            </a:endParaRPr>
          </a:p>
        </p:txBody>
      </p:sp>
      <p:pic>
        <p:nvPicPr>
          <p:cNvPr id="104454" name="Picture 6">
            <a:extLst>
              <a:ext uri="{FF2B5EF4-FFF2-40B4-BE49-F238E27FC236}">
                <a16:creationId xmlns:a16="http://schemas.microsoft.com/office/drawing/2014/main" id="{F2DCDD2A-36D9-4A59-9B3F-D981954BA8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1225550"/>
            <a:ext cx="10604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a:extLst>
              <a:ext uri="{FF2B5EF4-FFF2-40B4-BE49-F238E27FC236}">
                <a16:creationId xmlns:a16="http://schemas.microsoft.com/office/drawing/2014/main" id="{B4AC6F03-389A-4362-B60C-A9723CA7C8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7025" y="2528888"/>
            <a:ext cx="10350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8">
            <a:extLst>
              <a:ext uri="{FF2B5EF4-FFF2-40B4-BE49-F238E27FC236}">
                <a16:creationId xmlns:a16="http://schemas.microsoft.com/office/drawing/2014/main" id="{C8EE1A16-2569-41F2-B798-EB59C0E157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5913" y="5130800"/>
            <a:ext cx="10572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Picture 1">
            <a:extLst>
              <a:ext uri="{FF2B5EF4-FFF2-40B4-BE49-F238E27FC236}">
                <a16:creationId xmlns:a16="http://schemas.microsoft.com/office/drawing/2014/main" id="{BF42307F-F4E4-48A5-BD0D-756A05ECA80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85913" y="3835400"/>
            <a:ext cx="105727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Slide Number Placeholder 1">
            <a:extLst>
              <a:ext uri="{FF2B5EF4-FFF2-40B4-BE49-F238E27FC236}">
                <a16:creationId xmlns:a16="http://schemas.microsoft.com/office/drawing/2014/main" id="{C9D968D8-B665-4E9D-AA66-3A2D726D6A4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64F4BB87-65B0-42F7-8321-3698CB54E84C}" type="slidenum">
              <a:rPr lang="en-US" altLang="en-US" sz="1400" smtClean="0"/>
              <a:pPr>
                <a:spcBef>
                  <a:spcPct val="0"/>
                </a:spcBef>
                <a:buFontTx/>
                <a:buNone/>
              </a:pPr>
              <a:t>5</a:t>
            </a:fld>
            <a:endParaRPr lang="en-US" altLang="en-US" sz="140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TextBox 4">
            <a:extLst>
              <a:ext uri="{FF2B5EF4-FFF2-40B4-BE49-F238E27FC236}">
                <a16:creationId xmlns:a16="http://schemas.microsoft.com/office/drawing/2014/main" id="{165660F0-1983-4334-A6AC-5A28028C53D0}"/>
              </a:ext>
            </a:extLst>
          </p:cNvPr>
          <p:cNvSpPr txBox="1">
            <a:spLocks noChangeArrowheads="1"/>
          </p:cNvSpPr>
          <p:nvPr/>
        </p:nvSpPr>
        <p:spPr bwMode="auto">
          <a:xfrm>
            <a:off x="1309688" y="228600"/>
            <a:ext cx="77581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400"/>
              <a:t>Mission Area One </a:t>
            </a:r>
          </a:p>
          <a:p>
            <a:pPr algn="ctr" eaLnBrk="1" hangingPunct="1">
              <a:spcBef>
                <a:spcPct val="0"/>
              </a:spcBef>
              <a:buFontTx/>
              <a:buNone/>
            </a:pPr>
            <a:r>
              <a:rPr lang="en-US" altLang="en-US" sz="2800"/>
              <a:t> Educate and Develop Future Leaders</a:t>
            </a:r>
          </a:p>
        </p:txBody>
      </p:sp>
      <p:sp>
        <p:nvSpPr>
          <p:cNvPr id="106499" name="Slide Number Placeholder 1">
            <a:extLst>
              <a:ext uri="{FF2B5EF4-FFF2-40B4-BE49-F238E27FC236}">
                <a16:creationId xmlns:a16="http://schemas.microsoft.com/office/drawing/2014/main" id="{F7F53E7B-6DE1-4066-B49D-63DAE4E56A6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8A9FAA90-2B09-48A9-9EE5-F7D7508F8924}" type="slidenum">
              <a:rPr lang="en-US" altLang="en-US" sz="1400" smtClean="0"/>
              <a:pPr>
                <a:spcBef>
                  <a:spcPct val="0"/>
                </a:spcBef>
                <a:buFontTx/>
                <a:buNone/>
              </a:pPr>
              <a:t>6</a:t>
            </a:fld>
            <a:endParaRPr lang="en-US" altLang="en-US" sz="1400"/>
          </a:p>
        </p:txBody>
      </p:sp>
      <p:pic>
        <p:nvPicPr>
          <p:cNvPr id="106500" name="Picture 11" descr="http://www.navy.mil/media/bio/hi_res/rogers.jpg">
            <a:extLst>
              <a:ext uri="{FF2B5EF4-FFF2-40B4-BE49-F238E27FC236}">
                <a16:creationId xmlns:a16="http://schemas.microsoft.com/office/drawing/2014/main" id="{6F3A0306-45C0-4DBB-A9DA-B74826DEC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44600"/>
            <a:ext cx="15367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2">
            <a:extLst>
              <a:ext uri="{FF2B5EF4-FFF2-40B4-BE49-F238E27FC236}">
                <a16:creationId xmlns:a16="http://schemas.microsoft.com/office/drawing/2014/main" id="{25B3E62F-D28B-44F0-9723-971486F6C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025" y="3946525"/>
            <a:ext cx="1827213" cy="275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2" name="Picture 3" descr="51.jpg">
            <a:extLst>
              <a:ext uri="{FF2B5EF4-FFF2-40B4-BE49-F238E27FC236}">
                <a16:creationId xmlns:a16="http://schemas.microsoft.com/office/drawing/2014/main" id="{9EC267C6-FBFC-48CC-BFDF-456417FDB9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61150" y="1497013"/>
            <a:ext cx="1949450"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11" descr="Image result for LtGen Lawrence D. Nicholson">
            <a:extLst>
              <a:ext uri="{FF2B5EF4-FFF2-40B4-BE49-F238E27FC236}">
                <a16:creationId xmlns:a16="http://schemas.microsoft.com/office/drawing/2014/main" id="{ED7386BE-7B80-428C-A718-0EDF5EA144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2250" y="1906588"/>
            <a:ext cx="145891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4" name="Picture 2" descr="http://www.forthoodsentinel.com/images/photos/18216_tn.jpg">
            <a:extLst>
              <a:ext uri="{FF2B5EF4-FFF2-40B4-BE49-F238E27FC236}">
                <a16:creationId xmlns:a16="http://schemas.microsoft.com/office/drawing/2014/main" id="{3696FDA4-B4B4-4B6B-BF29-5A32AB6900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6525" y="2782888"/>
            <a:ext cx="11811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Picture 11" descr="http://www.uscg.mil/seniorleadership/zukunft.jpg">
            <a:extLst>
              <a:ext uri="{FF2B5EF4-FFF2-40B4-BE49-F238E27FC236}">
                <a16:creationId xmlns:a16="http://schemas.microsoft.com/office/drawing/2014/main" id="{10F20AE3-3249-4BCA-808B-25B81CCE46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6963" y="3657600"/>
            <a:ext cx="1393825"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6" name="Picture 17" descr="RobinsonOct2014">
            <a:extLst>
              <a:ext uri="{FF2B5EF4-FFF2-40B4-BE49-F238E27FC236}">
                <a16:creationId xmlns:a16="http://schemas.microsoft.com/office/drawing/2014/main" id="{898F235E-DC37-418B-9A09-BCBF67E877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4495800"/>
            <a:ext cx="14859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7" name="Picture 13" descr="http://photos.state.gov/galleries/usau/124929/mohammedli/Amb%20Leonard%20official%20Pic.jpg">
            <a:extLst>
              <a:ext uri="{FF2B5EF4-FFF2-40B4-BE49-F238E27FC236}">
                <a16:creationId xmlns:a16="http://schemas.microsoft.com/office/drawing/2014/main" id="{443794EF-065A-493D-A2FF-2156C7404E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73950" y="4927600"/>
            <a:ext cx="1414463"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AutoShape 49">
            <a:hlinkClick r:id="" action="ppaction://noaction" highlightClick="1"/>
            <a:extLst>
              <a:ext uri="{FF2B5EF4-FFF2-40B4-BE49-F238E27FC236}">
                <a16:creationId xmlns:a16="http://schemas.microsoft.com/office/drawing/2014/main" id="{7AD5DC7A-4915-4386-AC96-C87E313FF649}"/>
              </a:ext>
            </a:extLst>
          </p:cNvPr>
          <p:cNvSpPr>
            <a:spLocks noChangeArrowheads="1"/>
          </p:cNvSpPr>
          <p:nvPr/>
        </p:nvSpPr>
        <p:spPr bwMode="auto">
          <a:xfrm>
            <a:off x="5767388" y="2133600"/>
            <a:ext cx="1323975" cy="13716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sp>
        <p:nvSpPr>
          <p:cNvPr id="108547" name="AutoShape 51">
            <a:hlinkClick r:id="" action="ppaction://noaction" highlightClick="1"/>
            <a:extLst>
              <a:ext uri="{FF2B5EF4-FFF2-40B4-BE49-F238E27FC236}">
                <a16:creationId xmlns:a16="http://schemas.microsoft.com/office/drawing/2014/main" id="{26D60BFC-7DC2-4708-A384-CA53FAF9441B}"/>
              </a:ext>
            </a:extLst>
          </p:cNvPr>
          <p:cNvSpPr>
            <a:spLocks noChangeArrowheads="1"/>
          </p:cNvSpPr>
          <p:nvPr/>
        </p:nvSpPr>
        <p:spPr bwMode="auto">
          <a:xfrm>
            <a:off x="5786438" y="2057400"/>
            <a:ext cx="1323975" cy="14478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endParaRPr lang="en-US" altLang="en-US" sz="1800"/>
          </a:p>
        </p:txBody>
      </p:sp>
      <p:sp>
        <p:nvSpPr>
          <p:cNvPr id="108548" name="AutoShape 52">
            <a:hlinkClick r:id="" action="ppaction://noaction" highlightClick="1"/>
            <a:extLst>
              <a:ext uri="{FF2B5EF4-FFF2-40B4-BE49-F238E27FC236}">
                <a16:creationId xmlns:a16="http://schemas.microsoft.com/office/drawing/2014/main" id="{E979153A-83BC-4E9D-9FC4-9A9AD30F2192}"/>
              </a:ext>
            </a:extLst>
          </p:cNvPr>
          <p:cNvSpPr>
            <a:spLocks noChangeArrowheads="1"/>
          </p:cNvSpPr>
          <p:nvPr/>
        </p:nvSpPr>
        <p:spPr bwMode="auto">
          <a:xfrm>
            <a:off x="7688263" y="1752600"/>
            <a:ext cx="701675" cy="15240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sp>
        <p:nvSpPr>
          <p:cNvPr id="9218" name="Rectangle 2">
            <a:extLst>
              <a:ext uri="{FF2B5EF4-FFF2-40B4-BE49-F238E27FC236}">
                <a16:creationId xmlns:a16="http://schemas.microsoft.com/office/drawing/2014/main" id="{85A6E32A-517C-41AF-A422-8176FE90D923}"/>
              </a:ext>
            </a:extLst>
          </p:cNvPr>
          <p:cNvSpPr>
            <a:spLocks noChangeArrowheads="1"/>
          </p:cNvSpPr>
          <p:nvPr/>
        </p:nvSpPr>
        <p:spPr bwMode="auto">
          <a:xfrm>
            <a:off x="4443322" y="2590800"/>
            <a:ext cx="1293994" cy="1987550"/>
          </a:xfrm>
          <a:prstGeom prst="rect">
            <a:avLst/>
          </a:prstGeom>
          <a:gradFill rotWithShape="1">
            <a:gsLst>
              <a:gs pos="0">
                <a:schemeClr val="accent2"/>
              </a:gs>
              <a:gs pos="100000">
                <a:srgbClr val="FFFF00"/>
              </a:gs>
            </a:gsLst>
            <a:lin ang="5400000" scaled="1"/>
          </a:gradFill>
          <a:ln w="9525">
            <a:noFill/>
            <a:miter lim="800000"/>
            <a:headEnd/>
            <a:tailEnd/>
          </a:ln>
          <a:scene3d>
            <a:camera prst="orthographicFront"/>
            <a:lightRig rig="threePt" dir="t"/>
          </a:scene3d>
          <a:sp3d>
            <a:bevelT/>
          </a:sp3d>
        </p:spPr>
        <p:txBody>
          <a:bodyPr wrap="none" anchor="ctr"/>
          <a:lstStyle/>
          <a:p>
            <a:pPr eaLnBrk="1" hangingPunct="1">
              <a:defRPr/>
            </a:pPr>
            <a:endParaRPr lang="en-US" dirty="0">
              <a:latin typeface="Arial" charset="0"/>
              <a:cs typeface="Arial" charset="0"/>
            </a:endParaRPr>
          </a:p>
        </p:txBody>
      </p:sp>
      <p:sp>
        <p:nvSpPr>
          <p:cNvPr id="60419" name="Text Box 3">
            <a:extLst>
              <a:ext uri="{FF2B5EF4-FFF2-40B4-BE49-F238E27FC236}">
                <a16:creationId xmlns:a16="http://schemas.microsoft.com/office/drawing/2014/main" id="{FB98D9B0-F21E-4A61-AB9A-A8E805916A41}"/>
              </a:ext>
            </a:extLst>
          </p:cNvPr>
          <p:cNvSpPr txBox="1">
            <a:spLocks noChangeArrowheads="1"/>
          </p:cNvSpPr>
          <p:nvPr/>
        </p:nvSpPr>
        <p:spPr bwMode="auto">
          <a:xfrm>
            <a:off x="4410075" y="3124200"/>
            <a:ext cx="1357313" cy="457200"/>
          </a:xfrm>
          <a:prstGeom prst="rect">
            <a:avLst/>
          </a:prstGeom>
          <a:noFill/>
          <a:ln w="9525">
            <a:noFill/>
            <a:miter lim="800000"/>
            <a:headEnd/>
            <a:tailEnd/>
          </a:ln>
          <a:effectLst/>
        </p:spPr>
        <p:txBody>
          <a:bodyPr>
            <a:spAutoFit/>
          </a:bodyPr>
          <a:lstStyle/>
          <a:p>
            <a:pPr algn="ctr" eaLnBrk="1" hangingPunct="1">
              <a:defRPr/>
            </a:pPr>
            <a:r>
              <a:rPr lang="en-US" sz="1200" b="1" dirty="0">
                <a:solidFill>
                  <a:schemeClr val="bg1"/>
                </a:solidFill>
                <a:effectLst>
                  <a:outerShdw blurRad="38100" dist="38100" dir="2700000" algn="tl">
                    <a:srgbClr val="C0C0C0"/>
                  </a:outerShdw>
                </a:effectLst>
                <a:latin typeface="Arial" charset="0"/>
              </a:rPr>
              <a:t>INTERMEDIATE</a:t>
            </a:r>
          </a:p>
          <a:p>
            <a:pPr algn="ctr" eaLnBrk="1" hangingPunct="1">
              <a:defRPr/>
            </a:pPr>
            <a:r>
              <a:rPr lang="en-US" sz="1200" b="1" dirty="0">
                <a:solidFill>
                  <a:schemeClr val="bg1"/>
                </a:solidFill>
                <a:effectLst>
                  <a:outerShdw blurRad="38100" dist="38100" dir="2700000" algn="tl">
                    <a:srgbClr val="C0C0C0"/>
                  </a:outerShdw>
                </a:effectLst>
                <a:latin typeface="Arial" charset="0"/>
              </a:rPr>
              <a:t>JPME Phase I</a:t>
            </a:r>
          </a:p>
        </p:txBody>
      </p:sp>
      <p:sp>
        <p:nvSpPr>
          <p:cNvPr id="108553" name="Text Box 6">
            <a:extLst>
              <a:ext uri="{FF2B5EF4-FFF2-40B4-BE49-F238E27FC236}">
                <a16:creationId xmlns:a16="http://schemas.microsoft.com/office/drawing/2014/main" id="{55EB4AC5-33AB-4D44-AAA7-609B747BE2A9}"/>
              </a:ext>
            </a:extLst>
          </p:cNvPr>
          <p:cNvSpPr txBox="1">
            <a:spLocks noChangeArrowheads="1"/>
          </p:cNvSpPr>
          <p:nvPr/>
        </p:nvSpPr>
        <p:spPr bwMode="auto">
          <a:xfrm>
            <a:off x="4498975" y="3971925"/>
            <a:ext cx="12001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900">
                <a:solidFill>
                  <a:srgbClr val="003366"/>
                </a:solidFill>
              </a:rPr>
              <a:t>NON-RESIDENT</a:t>
            </a:r>
          </a:p>
          <a:p>
            <a:pPr eaLnBrk="1" hangingPunct="1">
              <a:lnSpc>
                <a:spcPct val="80000"/>
              </a:lnSpc>
              <a:spcBef>
                <a:spcPct val="0"/>
              </a:spcBef>
              <a:buFontTx/>
              <a:buNone/>
            </a:pPr>
            <a:r>
              <a:rPr lang="en-US" altLang="en-US" sz="900">
                <a:solidFill>
                  <a:srgbClr val="003366"/>
                </a:solidFill>
              </a:rPr>
              <a:t>     </a:t>
            </a:r>
            <a:r>
              <a:rPr lang="en-US" altLang="en-US" sz="800">
                <a:solidFill>
                  <a:srgbClr val="003366"/>
                </a:solidFill>
              </a:rPr>
              <a:t>- Fleet Seminar</a:t>
            </a:r>
          </a:p>
          <a:p>
            <a:pPr eaLnBrk="1" hangingPunct="1">
              <a:lnSpc>
                <a:spcPct val="80000"/>
              </a:lnSpc>
              <a:spcBef>
                <a:spcPct val="0"/>
              </a:spcBef>
              <a:buFontTx/>
              <a:buNone/>
            </a:pPr>
            <a:r>
              <a:rPr lang="en-US" altLang="en-US" sz="800">
                <a:solidFill>
                  <a:srgbClr val="003366"/>
                </a:solidFill>
              </a:rPr>
              <a:t>      - NWC-at-NPS</a:t>
            </a:r>
          </a:p>
          <a:p>
            <a:pPr eaLnBrk="1" hangingPunct="1">
              <a:lnSpc>
                <a:spcPct val="80000"/>
              </a:lnSpc>
              <a:spcBef>
                <a:spcPct val="0"/>
              </a:spcBef>
              <a:buFontTx/>
              <a:buNone/>
            </a:pPr>
            <a:r>
              <a:rPr lang="en-US" altLang="en-US" sz="800">
                <a:solidFill>
                  <a:srgbClr val="003366"/>
                </a:solidFill>
              </a:rPr>
              <a:t>      - Web-enabled</a:t>
            </a:r>
          </a:p>
          <a:p>
            <a:pPr eaLnBrk="1" hangingPunct="1">
              <a:lnSpc>
                <a:spcPct val="80000"/>
              </a:lnSpc>
              <a:spcBef>
                <a:spcPct val="0"/>
              </a:spcBef>
              <a:buFontTx/>
              <a:buNone/>
            </a:pPr>
            <a:r>
              <a:rPr lang="en-US" altLang="en-US" sz="800">
                <a:solidFill>
                  <a:srgbClr val="003366"/>
                </a:solidFill>
              </a:rPr>
              <a:t>      - CDROM-based</a:t>
            </a:r>
          </a:p>
        </p:txBody>
      </p:sp>
      <p:sp>
        <p:nvSpPr>
          <p:cNvPr id="108554" name="Text Box 7">
            <a:extLst>
              <a:ext uri="{FF2B5EF4-FFF2-40B4-BE49-F238E27FC236}">
                <a16:creationId xmlns:a16="http://schemas.microsoft.com/office/drawing/2014/main" id="{ACD36A93-53E1-463A-9527-2852D6A64B77}"/>
              </a:ext>
            </a:extLst>
          </p:cNvPr>
          <p:cNvSpPr txBox="1">
            <a:spLocks noChangeArrowheads="1"/>
          </p:cNvSpPr>
          <p:nvPr/>
        </p:nvSpPr>
        <p:spPr bwMode="auto">
          <a:xfrm>
            <a:off x="4716463" y="2933700"/>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900"/>
              <a:t>RESIDENT</a:t>
            </a:r>
          </a:p>
        </p:txBody>
      </p:sp>
      <p:sp>
        <p:nvSpPr>
          <p:cNvPr id="60424" name="Text Box 8">
            <a:extLst>
              <a:ext uri="{FF2B5EF4-FFF2-40B4-BE49-F238E27FC236}">
                <a16:creationId xmlns:a16="http://schemas.microsoft.com/office/drawing/2014/main" id="{0CB3189C-E268-4175-96A8-D7BFB1029B07}"/>
              </a:ext>
            </a:extLst>
          </p:cNvPr>
          <p:cNvSpPr txBox="1">
            <a:spLocks noChangeArrowheads="1"/>
          </p:cNvSpPr>
          <p:nvPr/>
        </p:nvSpPr>
        <p:spPr bwMode="auto">
          <a:xfrm>
            <a:off x="1447800" y="228600"/>
            <a:ext cx="7696200" cy="579438"/>
          </a:xfrm>
          <a:prstGeom prst="rect">
            <a:avLst/>
          </a:prstGeom>
          <a:noFill/>
          <a:ln w="9525">
            <a:noFill/>
            <a:miter lim="800000"/>
            <a:headEnd/>
            <a:tailEnd/>
          </a:ln>
          <a:effectLst/>
        </p:spPr>
        <p:txBody>
          <a:bodyPr>
            <a:spAutoFit/>
          </a:bodyPr>
          <a:lstStyle/>
          <a:p>
            <a:pPr eaLnBrk="1" hangingPunct="1">
              <a:defRPr/>
            </a:pPr>
            <a:endParaRPr lang="en-US" sz="3200" b="1" dirty="0">
              <a:solidFill>
                <a:schemeClr val="accent2"/>
              </a:solidFill>
              <a:effectLst>
                <a:outerShdw blurRad="38100" dist="38100" dir="2700000" algn="tl">
                  <a:srgbClr val="C0C0C0"/>
                </a:outerShdw>
              </a:effectLst>
              <a:latin typeface="Arial" charset="0"/>
            </a:endParaRPr>
          </a:p>
        </p:txBody>
      </p:sp>
      <p:grpSp>
        <p:nvGrpSpPr>
          <p:cNvPr id="108556" name="Group 9">
            <a:extLst>
              <a:ext uri="{FF2B5EF4-FFF2-40B4-BE49-F238E27FC236}">
                <a16:creationId xmlns:a16="http://schemas.microsoft.com/office/drawing/2014/main" id="{D2ED1448-9A00-4CAA-A339-88445A3A2D1E}"/>
              </a:ext>
            </a:extLst>
          </p:cNvPr>
          <p:cNvGrpSpPr>
            <a:grpSpLocks/>
          </p:cNvGrpSpPr>
          <p:nvPr/>
        </p:nvGrpSpPr>
        <p:grpSpPr bwMode="auto">
          <a:xfrm>
            <a:off x="1428750" y="1295400"/>
            <a:ext cx="7715250" cy="260350"/>
            <a:chOff x="624" y="806"/>
            <a:chExt cx="4752" cy="164"/>
          </a:xfrm>
        </p:grpSpPr>
        <p:sp>
          <p:nvSpPr>
            <p:cNvPr id="108655" name="Line 10">
              <a:extLst>
                <a:ext uri="{FF2B5EF4-FFF2-40B4-BE49-F238E27FC236}">
                  <a16:creationId xmlns:a16="http://schemas.microsoft.com/office/drawing/2014/main" id="{56B5A239-EF9E-44D1-9E2C-7A30991D3759}"/>
                </a:ext>
              </a:extLst>
            </p:cNvPr>
            <p:cNvSpPr>
              <a:spLocks noChangeShapeType="1"/>
            </p:cNvSpPr>
            <p:nvPr/>
          </p:nvSpPr>
          <p:spPr bwMode="auto">
            <a:xfrm>
              <a:off x="624" y="960"/>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7" name="Text Box 11">
              <a:extLst>
                <a:ext uri="{FF2B5EF4-FFF2-40B4-BE49-F238E27FC236}">
                  <a16:creationId xmlns:a16="http://schemas.microsoft.com/office/drawing/2014/main" id="{E5ECAD2C-3BF5-423A-81EF-9BDC242061B9}"/>
                </a:ext>
              </a:extLst>
            </p:cNvPr>
            <p:cNvSpPr txBox="1">
              <a:spLocks noChangeArrowheads="1"/>
            </p:cNvSpPr>
            <p:nvPr/>
          </p:nvSpPr>
          <p:spPr bwMode="auto">
            <a:xfrm>
              <a:off x="1392" y="816"/>
              <a:ext cx="506" cy="154"/>
            </a:xfrm>
            <a:prstGeom prst="rect">
              <a:avLst/>
            </a:prstGeom>
            <a:noFill/>
            <a:ln w="9525">
              <a:noFill/>
              <a:miter lim="800000"/>
              <a:headEnd/>
              <a:tailEnd/>
            </a:ln>
            <a:effectLst/>
          </p:spPr>
          <p:txBody>
            <a:bodyPr wrap="none">
              <a:spAutoFit/>
            </a:bodyPr>
            <a:lstStyle/>
            <a:p>
              <a:pPr eaLnBrk="1" hangingPunct="1">
                <a:defRPr/>
              </a:pPr>
              <a:r>
                <a:rPr lang="en-US" sz="1000" b="1" dirty="0">
                  <a:effectLst>
                    <a:outerShdw blurRad="38100" dist="38100" dir="2700000" algn="tl">
                      <a:srgbClr val="C0C0C0"/>
                    </a:outerShdw>
                  </a:effectLst>
                  <a:latin typeface="Arial" charset="0"/>
                </a:rPr>
                <a:t>O-1 to O-3</a:t>
              </a:r>
            </a:p>
          </p:txBody>
        </p:sp>
        <p:sp>
          <p:nvSpPr>
            <p:cNvPr id="60428" name="Text Box 12">
              <a:extLst>
                <a:ext uri="{FF2B5EF4-FFF2-40B4-BE49-F238E27FC236}">
                  <a16:creationId xmlns:a16="http://schemas.microsoft.com/office/drawing/2014/main" id="{0B49C9CD-22AB-43B0-B7AC-8D1D4A3CCAA4}"/>
                </a:ext>
              </a:extLst>
            </p:cNvPr>
            <p:cNvSpPr txBox="1">
              <a:spLocks noChangeArrowheads="1"/>
            </p:cNvSpPr>
            <p:nvPr/>
          </p:nvSpPr>
          <p:spPr bwMode="auto">
            <a:xfrm>
              <a:off x="2532" y="816"/>
              <a:ext cx="506" cy="154"/>
            </a:xfrm>
            <a:prstGeom prst="rect">
              <a:avLst/>
            </a:prstGeom>
            <a:noFill/>
            <a:ln w="9525">
              <a:noFill/>
              <a:miter lim="800000"/>
              <a:headEnd/>
              <a:tailEnd/>
            </a:ln>
            <a:effectLst/>
          </p:spPr>
          <p:txBody>
            <a:bodyPr wrap="none">
              <a:spAutoFit/>
            </a:bodyPr>
            <a:lstStyle/>
            <a:p>
              <a:pPr eaLnBrk="1" hangingPunct="1">
                <a:defRPr/>
              </a:pPr>
              <a:r>
                <a:rPr lang="en-US" sz="1000" b="1" dirty="0">
                  <a:effectLst>
                    <a:outerShdw blurRad="38100" dist="38100" dir="2700000" algn="tl">
                      <a:srgbClr val="C0C0C0"/>
                    </a:outerShdw>
                  </a:effectLst>
                  <a:latin typeface="Arial" charset="0"/>
                </a:rPr>
                <a:t>O-3 to O-4</a:t>
              </a:r>
            </a:p>
          </p:txBody>
        </p:sp>
        <p:sp>
          <p:nvSpPr>
            <p:cNvPr id="60429" name="Text Box 13">
              <a:extLst>
                <a:ext uri="{FF2B5EF4-FFF2-40B4-BE49-F238E27FC236}">
                  <a16:creationId xmlns:a16="http://schemas.microsoft.com/office/drawing/2014/main" id="{85736A8C-5D64-450D-AC1F-3D596BCCFDD6}"/>
                </a:ext>
              </a:extLst>
            </p:cNvPr>
            <p:cNvSpPr txBox="1">
              <a:spLocks noChangeArrowheads="1"/>
            </p:cNvSpPr>
            <p:nvPr/>
          </p:nvSpPr>
          <p:spPr bwMode="auto">
            <a:xfrm>
              <a:off x="3408" y="806"/>
              <a:ext cx="506" cy="154"/>
            </a:xfrm>
            <a:prstGeom prst="rect">
              <a:avLst/>
            </a:prstGeom>
            <a:noFill/>
            <a:ln w="9525">
              <a:noFill/>
              <a:miter lim="800000"/>
              <a:headEnd/>
              <a:tailEnd/>
            </a:ln>
            <a:effectLst/>
          </p:spPr>
          <p:txBody>
            <a:bodyPr wrap="none">
              <a:spAutoFit/>
            </a:bodyPr>
            <a:lstStyle/>
            <a:p>
              <a:pPr eaLnBrk="1" hangingPunct="1">
                <a:defRPr/>
              </a:pPr>
              <a:r>
                <a:rPr lang="en-US" sz="1000" b="1" dirty="0">
                  <a:effectLst>
                    <a:outerShdw blurRad="38100" dist="38100" dir="2700000" algn="tl">
                      <a:srgbClr val="C0C0C0"/>
                    </a:outerShdw>
                  </a:effectLst>
                  <a:latin typeface="Arial" charset="0"/>
                </a:rPr>
                <a:t>O-5 to O-6</a:t>
              </a:r>
            </a:p>
          </p:txBody>
        </p:sp>
        <p:sp>
          <p:nvSpPr>
            <p:cNvPr id="60430" name="Text Box 14">
              <a:extLst>
                <a:ext uri="{FF2B5EF4-FFF2-40B4-BE49-F238E27FC236}">
                  <a16:creationId xmlns:a16="http://schemas.microsoft.com/office/drawing/2014/main" id="{DD4249E5-7208-4865-9EFD-BC26F2151294}"/>
                </a:ext>
              </a:extLst>
            </p:cNvPr>
            <p:cNvSpPr txBox="1">
              <a:spLocks noChangeArrowheads="1"/>
            </p:cNvSpPr>
            <p:nvPr/>
          </p:nvSpPr>
          <p:spPr bwMode="auto">
            <a:xfrm>
              <a:off x="4224" y="806"/>
              <a:ext cx="242" cy="154"/>
            </a:xfrm>
            <a:prstGeom prst="rect">
              <a:avLst/>
            </a:prstGeom>
            <a:noFill/>
            <a:ln w="9525">
              <a:noFill/>
              <a:miter lim="800000"/>
              <a:headEnd/>
              <a:tailEnd/>
            </a:ln>
            <a:effectLst/>
          </p:spPr>
          <p:txBody>
            <a:bodyPr wrap="none">
              <a:spAutoFit/>
            </a:bodyPr>
            <a:lstStyle/>
            <a:p>
              <a:pPr eaLnBrk="1" hangingPunct="1">
                <a:defRPr/>
              </a:pPr>
              <a:r>
                <a:rPr lang="en-US" sz="1000" b="1" dirty="0">
                  <a:effectLst>
                    <a:outerShdw blurRad="38100" dist="38100" dir="2700000" algn="tl">
                      <a:srgbClr val="C0C0C0"/>
                    </a:outerShdw>
                  </a:effectLst>
                  <a:latin typeface="Arial" charset="0"/>
                </a:rPr>
                <a:t>O-7</a:t>
              </a:r>
            </a:p>
          </p:txBody>
        </p:sp>
        <p:sp>
          <p:nvSpPr>
            <p:cNvPr id="60431" name="Text Box 15">
              <a:extLst>
                <a:ext uri="{FF2B5EF4-FFF2-40B4-BE49-F238E27FC236}">
                  <a16:creationId xmlns:a16="http://schemas.microsoft.com/office/drawing/2014/main" id="{FC9604BB-5DD8-4CDE-9C41-50EF9EF9D6EA}"/>
                </a:ext>
              </a:extLst>
            </p:cNvPr>
            <p:cNvSpPr txBox="1">
              <a:spLocks noChangeArrowheads="1"/>
            </p:cNvSpPr>
            <p:nvPr/>
          </p:nvSpPr>
          <p:spPr bwMode="auto">
            <a:xfrm>
              <a:off x="4608" y="806"/>
              <a:ext cx="242" cy="154"/>
            </a:xfrm>
            <a:prstGeom prst="rect">
              <a:avLst/>
            </a:prstGeom>
            <a:noFill/>
            <a:ln w="9525">
              <a:noFill/>
              <a:miter lim="800000"/>
              <a:headEnd/>
              <a:tailEnd/>
            </a:ln>
            <a:effectLst/>
          </p:spPr>
          <p:txBody>
            <a:bodyPr wrap="none">
              <a:spAutoFit/>
            </a:bodyPr>
            <a:lstStyle/>
            <a:p>
              <a:pPr eaLnBrk="1" hangingPunct="1">
                <a:defRPr/>
              </a:pPr>
              <a:r>
                <a:rPr lang="en-US" sz="1000" b="1" dirty="0">
                  <a:effectLst>
                    <a:outerShdw blurRad="38100" dist="38100" dir="2700000" algn="tl">
                      <a:srgbClr val="C0C0C0"/>
                    </a:outerShdw>
                  </a:effectLst>
                  <a:latin typeface="Arial" charset="0"/>
                </a:rPr>
                <a:t>O-8</a:t>
              </a:r>
            </a:p>
          </p:txBody>
        </p:sp>
        <p:sp>
          <p:nvSpPr>
            <p:cNvPr id="60432" name="Text Box 16">
              <a:extLst>
                <a:ext uri="{FF2B5EF4-FFF2-40B4-BE49-F238E27FC236}">
                  <a16:creationId xmlns:a16="http://schemas.microsoft.com/office/drawing/2014/main" id="{7643CA85-685F-4D03-B187-686379B9F917}"/>
                </a:ext>
              </a:extLst>
            </p:cNvPr>
            <p:cNvSpPr txBox="1">
              <a:spLocks noChangeArrowheads="1"/>
            </p:cNvSpPr>
            <p:nvPr/>
          </p:nvSpPr>
          <p:spPr bwMode="auto">
            <a:xfrm>
              <a:off x="5079" y="806"/>
              <a:ext cx="249" cy="154"/>
            </a:xfrm>
            <a:prstGeom prst="rect">
              <a:avLst/>
            </a:prstGeom>
            <a:noFill/>
            <a:ln w="9525">
              <a:noFill/>
              <a:miter lim="800000"/>
              <a:headEnd/>
              <a:tailEnd/>
            </a:ln>
            <a:effectLst/>
          </p:spPr>
          <p:txBody>
            <a:bodyPr wrap="none">
              <a:spAutoFit/>
            </a:bodyPr>
            <a:lstStyle/>
            <a:p>
              <a:pPr eaLnBrk="1" hangingPunct="1">
                <a:defRPr/>
              </a:pPr>
              <a:r>
                <a:rPr lang="en-US" sz="1000" b="1" dirty="0">
                  <a:effectLst>
                    <a:outerShdw blurRad="38100" dist="38100" dir="2700000" algn="tl">
                      <a:srgbClr val="C0C0C0"/>
                    </a:outerShdw>
                  </a:effectLst>
                  <a:latin typeface="Arial" charset="0"/>
                </a:rPr>
                <a:t>O-9</a:t>
              </a:r>
            </a:p>
          </p:txBody>
        </p:sp>
      </p:grpSp>
      <p:sp>
        <p:nvSpPr>
          <p:cNvPr id="108557" name="Line 17">
            <a:extLst>
              <a:ext uri="{FF2B5EF4-FFF2-40B4-BE49-F238E27FC236}">
                <a16:creationId xmlns:a16="http://schemas.microsoft.com/office/drawing/2014/main" id="{FA0000E3-F366-45BE-941D-8D99B46B95F9}"/>
              </a:ext>
            </a:extLst>
          </p:cNvPr>
          <p:cNvSpPr>
            <a:spLocks noChangeShapeType="1"/>
          </p:cNvSpPr>
          <p:nvPr/>
        </p:nvSpPr>
        <p:spPr bwMode="auto">
          <a:xfrm>
            <a:off x="820738" y="5959475"/>
            <a:ext cx="8245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8" name="Text Box 18">
            <a:extLst>
              <a:ext uri="{FF2B5EF4-FFF2-40B4-BE49-F238E27FC236}">
                <a16:creationId xmlns:a16="http://schemas.microsoft.com/office/drawing/2014/main" id="{86C574EF-FB51-4635-9950-702E788E103F}"/>
              </a:ext>
            </a:extLst>
          </p:cNvPr>
          <p:cNvSpPr txBox="1">
            <a:spLocks noChangeArrowheads="1"/>
          </p:cNvSpPr>
          <p:nvPr/>
        </p:nvSpPr>
        <p:spPr bwMode="auto">
          <a:xfrm>
            <a:off x="982663" y="6027738"/>
            <a:ext cx="784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t>E-1 to E-4</a:t>
            </a:r>
          </a:p>
        </p:txBody>
      </p:sp>
      <p:sp>
        <p:nvSpPr>
          <p:cNvPr id="108559" name="Text Box 19">
            <a:extLst>
              <a:ext uri="{FF2B5EF4-FFF2-40B4-BE49-F238E27FC236}">
                <a16:creationId xmlns:a16="http://schemas.microsoft.com/office/drawing/2014/main" id="{FF2918C6-DF1F-4689-8E25-B3FFB4269316}"/>
              </a:ext>
            </a:extLst>
          </p:cNvPr>
          <p:cNvSpPr txBox="1">
            <a:spLocks noChangeArrowheads="1"/>
          </p:cNvSpPr>
          <p:nvPr/>
        </p:nvSpPr>
        <p:spPr bwMode="auto">
          <a:xfrm>
            <a:off x="1735138" y="6027738"/>
            <a:ext cx="784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t>E-4 to E-6</a:t>
            </a:r>
          </a:p>
        </p:txBody>
      </p:sp>
      <p:sp>
        <p:nvSpPr>
          <p:cNvPr id="108560" name="Text Box 20">
            <a:extLst>
              <a:ext uri="{FF2B5EF4-FFF2-40B4-BE49-F238E27FC236}">
                <a16:creationId xmlns:a16="http://schemas.microsoft.com/office/drawing/2014/main" id="{92F42ABC-AF12-49E7-B7E6-E5066DF2D1EF}"/>
              </a:ext>
            </a:extLst>
          </p:cNvPr>
          <p:cNvSpPr txBox="1">
            <a:spLocks noChangeArrowheads="1"/>
          </p:cNvSpPr>
          <p:nvPr/>
        </p:nvSpPr>
        <p:spPr bwMode="auto">
          <a:xfrm>
            <a:off x="2763838" y="6027738"/>
            <a:ext cx="784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t>E-7 to E-8</a:t>
            </a:r>
          </a:p>
        </p:txBody>
      </p:sp>
      <p:sp>
        <p:nvSpPr>
          <p:cNvPr id="108561" name="Text Box 21">
            <a:extLst>
              <a:ext uri="{FF2B5EF4-FFF2-40B4-BE49-F238E27FC236}">
                <a16:creationId xmlns:a16="http://schemas.microsoft.com/office/drawing/2014/main" id="{F98FEDCF-0CFF-408A-81D2-4EA25DB01BFF}"/>
              </a:ext>
            </a:extLst>
          </p:cNvPr>
          <p:cNvSpPr txBox="1">
            <a:spLocks noChangeArrowheads="1"/>
          </p:cNvSpPr>
          <p:nvPr/>
        </p:nvSpPr>
        <p:spPr bwMode="auto">
          <a:xfrm>
            <a:off x="7504113" y="6027738"/>
            <a:ext cx="13747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t>E-9 Joint Executive</a:t>
            </a:r>
          </a:p>
        </p:txBody>
      </p:sp>
      <p:sp>
        <p:nvSpPr>
          <p:cNvPr id="108562" name="Text Box 22">
            <a:extLst>
              <a:ext uri="{FF2B5EF4-FFF2-40B4-BE49-F238E27FC236}">
                <a16:creationId xmlns:a16="http://schemas.microsoft.com/office/drawing/2014/main" id="{ABB7434B-7B81-4FC6-82B1-D2F8C355EEB3}"/>
              </a:ext>
            </a:extLst>
          </p:cNvPr>
          <p:cNvSpPr txBox="1">
            <a:spLocks noChangeArrowheads="1"/>
          </p:cNvSpPr>
          <p:nvPr/>
        </p:nvSpPr>
        <p:spPr bwMode="auto">
          <a:xfrm>
            <a:off x="3814763" y="6026150"/>
            <a:ext cx="390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t>E-8</a:t>
            </a:r>
          </a:p>
        </p:txBody>
      </p:sp>
      <p:sp>
        <p:nvSpPr>
          <p:cNvPr id="108563" name="Text Box 23">
            <a:extLst>
              <a:ext uri="{FF2B5EF4-FFF2-40B4-BE49-F238E27FC236}">
                <a16:creationId xmlns:a16="http://schemas.microsoft.com/office/drawing/2014/main" id="{77369CC2-CA41-4DBE-AFA0-4A4B238D25F9}"/>
              </a:ext>
            </a:extLst>
          </p:cNvPr>
          <p:cNvSpPr txBox="1">
            <a:spLocks noChangeArrowheads="1"/>
          </p:cNvSpPr>
          <p:nvPr/>
        </p:nvSpPr>
        <p:spPr bwMode="auto">
          <a:xfrm>
            <a:off x="6013450" y="6019800"/>
            <a:ext cx="13731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t>E-9 Navy Executive</a:t>
            </a:r>
          </a:p>
        </p:txBody>
      </p:sp>
      <p:sp>
        <p:nvSpPr>
          <p:cNvPr id="108564" name="Text Box 24">
            <a:extLst>
              <a:ext uri="{FF2B5EF4-FFF2-40B4-BE49-F238E27FC236}">
                <a16:creationId xmlns:a16="http://schemas.microsoft.com/office/drawing/2014/main" id="{A80AEB1E-8E8B-488D-9005-4341AA12E6BC}"/>
              </a:ext>
            </a:extLst>
          </p:cNvPr>
          <p:cNvSpPr txBox="1">
            <a:spLocks noChangeArrowheads="1"/>
          </p:cNvSpPr>
          <p:nvPr/>
        </p:nvSpPr>
        <p:spPr bwMode="auto">
          <a:xfrm>
            <a:off x="4468813" y="6027738"/>
            <a:ext cx="784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t>E-8 to E-9</a:t>
            </a:r>
          </a:p>
        </p:txBody>
      </p:sp>
      <p:grpSp>
        <p:nvGrpSpPr>
          <p:cNvPr id="108565" name="Group 25">
            <a:extLst>
              <a:ext uri="{FF2B5EF4-FFF2-40B4-BE49-F238E27FC236}">
                <a16:creationId xmlns:a16="http://schemas.microsoft.com/office/drawing/2014/main" id="{A6DBD5EC-8D08-424A-AF8B-7EB238D525B9}"/>
              </a:ext>
            </a:extLst>
          </p:cNvPr>
          <p:cNvGrpSpPr>
            <a:grpSpLocks/>
          </p:cNvGrpSpPr>
          <p:nvPr/>
        </p:nvGrpSpPr>
        <p:grpSpPr bwMode="auto">
          <a:xfrm>
            <a:off x="7650163" y="1752600"/>
            <a:ext cx="750887" cy="1524000"/>
            <a:chOff x="4488" y="1104"/>
            <a:chExt cx="463" cy="960"/>
          </a:xfrm>
        </p:grpSpPr>
        <p:sp>
          <p:nvSpPr>
            <p:cNvPr id="9275" name="AutoShape 26">
              <a:hlinkClick r:id="" action="ppaction://noaction" highlightClick="1"/>
              <a:extLst>
                <a:ext uri="{FF2B5EF4-FFF2-40B4-BE49-F238E27FC236}">
                  <a16:creationId xmlns:a16="http://schemas.microsoft.com/office/drawing/2014/main" id="{7D08CEF2-D0A0-450D-82BB-9F07ADB4E0E4}"/>
                </a:ext>
              </a:extLst>
            </p:cNvPr>
            <p:cNvSpPr>
              <a:spLocks noChangeArrowheads="1"/>
            </p:cNvSpPr>
            <p:nvPr/>
          </p:nvSpPr>
          <p:spPr bwMode="auto">
            <a:xfrm>
              <a:off x="4512" y="1104"/>
              <a:ext cx="432" cy="960"/>
            </a:xfrm>
            <a:prstGeom prst="actionButtonBlank">
              <a:avLst/>
            </a:prstGeom>
            <a:noFill/>
            <a:ln w="9525">
              <a:noFill/>
              <a:miter lim="800000"/>
              <a:headEnd/>
              <a:tailEnd/>
            </a:ln>
            <a:scene3d>
              <a:camera prst="orthographicFront"/>
              <a:lightRig rig="threePt" dir="t"/>
            </a:scene3d>
            <a:sp3d>
              <a:bevelT/>
            </a:sp3d>
          </p:spPr>
          <p:txBody>
            <a:bodyPr wrap="none" anchor="ctr"/>
            <a:lstStyle/>
            <a:p>
              <a:pPr eaLnBrk="1" hangingPunct="1">
                <a:defRPr/>
              </a:pPr>
              <a:endParaRPr lang="en-US" dirty="0">
                <a:latin typeface="Arial" charset="0"/>
                <a:cs typeface="Arial" charset="0"/>
              </a:endParaRPr>
            </a:p>
          </p:txBody>
        </p:sp>
        <p:sp>
          <p:nvSpPr>
            <p:cNvPr id="9276" name="Rectangle 27">
              <a:extLst>
                <a:ext uri="{FF2B5EF4-FFF2-40B4-BE49-F238E27FC236}">
                  <a16:creationId xmlns:a16="http://schemas.microsoft.com/office/drawing/2014/main" id="{18321E64-BE98-46DD-BBDA-D77A4E541862}"/>
                </a:ext>
              </a:extLst>
            </p:cNvPr>
            <p:cNvSpPr>
              <a:spLocks noChangeArrowheads="1"/>
            </p:cNvSpPr>
            <p:nvPr/>
          </p:nvSpPr>
          <p:spPr bwMode="auto">
            <a:xfrm>
              <a:off x="4504" y="1728"/>
              <a:ext cx="432" cy="336"/>
            </a:xfrm>
            <a:prstGeom prst="rect">
              <a:avLst/>
            </a:prstGeom>
            <a:gradFill rotWithShape="1">
              <a:gsLst>
                <a:gs pos="0">
                  <a:schemeClr val="accent2"/>
                </a:gs>
                <a:gs pos="100000">
                  <a:srgbClr val="FFFF00"/>
                </a:gs>
              </a:gsLst>
              <a:lin ang="5400000" scaled="1"/>
            </a:gradFill>
            <a:ln w="9525">
              <a:noFill/>
              <a:miter lim="800000"/>
              <a:headEnd/>
              <a:tailEnd/>
            </a:ln>
            <a:scene3d>
              <a:camera prst="orthographicFront"/>
              <a:lightRig rig="threePt" dir="t"/>
            </a:scene3d>
            <a:sp3d>
              <a:bevelT/>
            </a:sp3d>
          </p:spPr>
          <p:txBody>
            <a:bodyPr wrap="none" anchor="ctr"/>
            <a:lstStyle/>
            <a:p>
              <a:pPr eaLnBrk="1" hangingPunct="1">
                <a:defRPr/>
              </a:pPr>
              <a:endParaRPr lang="en-US" dirty="0">
                <a:latin typeface="Arial" charset="0"/>
                <a:cs typeface="Arial" charset="0"/>
              </a:endParaRPr>
            </a:p>
          </p:txBody>
        </p:sp>
        <p:sp>
          <p:nvSpPr>
            <p:cNvPr id="9277" name="Rectangle 28">
              <a:extLst>
                <a:ext uri="{FF2B5EF4-FFF2-40B4-BE49-F238E27FC236}">
                  <a16:creationId xmlns:a16="http://schemas.microsoft.com/office/drawing/2014/main" id="{79CB6849-927A-4716-B2D7-E44076A955C3}"/>
                </a:ext>
              </a:extLst>
            </p:cNvPr>
            <p:cNvSpPr>
              <a:spLocks noChangeArrowheads="1"/>
            </p:cNvSpPr>
            <p:nvPr/>
          </p:nvSpPr>
          <p:spPr bwMode="auto">
            <a:xfrm>
              <a:off x="4503" y="1344"/>
              <a:ext cx="432" cy="384"/>
            </a:xfrm>
            <a:prstGeom prst="rect">
              <a:avLst/>
            </a:prstGeom>
            <a:gradFill rotWithShape="1">
              <a:gsLst>
                <a:gs pos="0">
                  <a:srgbClr val="CFE9EB"/>
                </a:gs>
                <a:gs pos="100000">
                  <a:srgbClr val="92DC92"/>
                </a:gs>
              </a:gsLst>
              <a:lin ang="5400000" scaled="1"/>
            </a:gradFill>
            <a:ln w="9525">
              <a:noFill/>
              <a:miter lim="800000"/>
              <a:headEnd/>
              <a:tailEnd/>
            </a:ln>
            <a:scene3d>
              <a:camera prst="orthographicFront"/>
              <a:lightRig rig="threePt" dir="t"/>
            </a:scene3d>
            <a:sp3d>
              <a:bevelT/>
            </a:sp3d>
          </p:spPr>
          <p:txBody>
            <a:bodyPr wrap="none" anchor="ctr"/>
            <a:lstStyle/>
            <a:p>
              <a:pPr eaLnBrk="1" hangingPunct="1">
                <a:defRPr/>
              </a:pPr>
              <a:endParaRPr lang="en-US" dirty="0">
                <a:latin typeface="Arial" charset="0"/>
                <a:cs typeface="Arial" charset="0"/>
              </a:endParaRPr>
            </a:p>
          </p:txBody>
        </p:sp>
        <p:sp>
          <p:nvSpPr>
            <p:cNvPr id="9278" name="Text Box 29">
              <a:extLst>
                <a:ext uri="{FF2B5EF4-FFF2-40B4-BE49-F238E27FC236}">
                  <a16:creationId xmlns:a16="http://schemas.microsoft.com/office/drawing/2014/main" id="{3909FCAD-94EB-4D8B-AD60-C3CE3AB1FA2E}"/>
                </a:ext>
              </a:extLst>
            </p:cNvPr>
            <p:cNvSpPr txBox="1">
              <a:spLocks noChangeArrowheads="1"/>
            </p:cNvSpPr>
            <p:nvPr/>
          </p:nvSpPr>
          <p:spPr bwMode="auto">
            <a:xfrm>
              <a:off x="4497" y="1402"/>
              <a:ext cx="446" cy="523"/>
            </a:xfrm>
            <a:prstGeom prst="rect">
              <a:avLst/>
            </a:prstGeom>
            <a:noFill/>
            <a:ln w="9525">
              <a:noFill/>
              <a:miter lim="800000"/>
              <a:headEnd/>
              <a:tailEnd/>
            </a:ln>
            <a:scene3d>
              <a:camera prst="orthographicFront"/>
              <a:lightRig rig="threePt" dir="t"/>
            </a:scene3d>
            <a:sp3d>
              <a:bevelT/>
            </a:sp3d>
          </p:spPr>
          <p:txBody>
            <a:bodyPr>
              <a:spAutoFit/>
            </a:bodyPr>
            <a:lstStyle/>
            <a:p>
              <a:pPr eaLnBrk="1" hangingPunct="1">
                <a:defRPr/>
              </a:pPr>
              <a:r>
                <a:rPr lang="en-US" sz="1200" b="1" dirty="0">
                  <a:solidFill>
                    <a:srgbClr val="003366"/>
                  </a:solidFill>
                  <a:latin typeface="Arial" charset="0"/>
                  <a:cs typeface="Arial" charset="0"/>
                </a:rPr>
                <a:t>JFACC</a:t>
              </a:r>
            </a:p>
            <a:p>
              <a:pPr eaLnBrk="1" hangingPunct="1">
                <a:defRPr/>
              </a:pPr>
              <a:r>
                <a:rPr lang="en-US" sz="1200" b="1" dirty="0">
                  <a:solidFill>
                    <a:srgbClr val="003366"/>
                  </a:solidFill>
                  <a:latin typeface="Arial" charset="0"/>
                  <a:cs typeface="Arial" charset="0"/>
                </a:rPr>
                <a:t>JFLCC</a:t>
              </a:r>
            </a:p>
            <a:p>
              <a:pPr eaLnBrk="1" hangingPunct="1">
                <a:defRPr/>
              </a:pPr>
              <a:endParaRPr lang="en-US" sz="1200" b="1" dirty="0">
                <a:latin typeface="Arial" charset="0"/>
                <a:cs typeface="Arial" charset="0"/>
              </a:endParaRPr>
            </a:p>
            <a:p>
              <a:pPr eaLnBrk="1" hangingPunct="1">
                <a:defRPr/>
              </a:pPr>
              <a:r>
                <a:rPr lang="en-US" sz="1200" b="1" dirty="0">
                  <a:solidFill>
                    <a:schemeClr val="bg1"/>
                  </a:solidFill>
                  <a:latin typeface="Arial" charset="0"/>
                  <a:cs typeface="Arial" charset="0"/>
                </a:rPr>
                <a:t>JFMCC</a:t>
              </a:r>
            </a:p>
          </p:txBody>
        </p:sp>
        <p:grpSp>
          <p:nvGrpSpPr>
            <p:cNvPr id="108648" name="Group 30">
              <a:extLst>
                <a:ext uri="{FF2B5EF4-FFF2-40B4-BE49-F238E27FC236}">
                  <a16:creationId xmlns:a16="http://schemas.microsoft.com/office/drawing/2014/main" id="{2F01A5C3-4CF4-4BB9-A8B2-F3067FB68423}"/>
                </a:ext>
              </a:extLst>
            </p:cNvPr>
            <p:cNvGrpSpPr>
              <a:grpSpLocks/>
            </p:cNvGrpSpPr>
            <p:nvPr/>
          </p:nvGrpSpPr>
          <p:grpSpPr bwMode="auto">
            <a:xfrm>
              <a:off x="4488" y="1104"/>
              <a:ext cx="463" cy="240"/>
              <a:chOff x="4472" y="1104"/>
              <a:chExt cx="463" cy="240"/>
            </a:xfrm>
          </p:grpSpPr>
          <p:sp>
            <p:nvSpPr>
              <p:cNvPr id="9280" name="Rectangle 31">
                <a:extLst>
                  <a:ext uri="{FF2B5EF4-FFF2-40B4-BE49-F238E27FC236}">
                    <a16:creationId xmlns:a16="http://schemas.microsoft.com/office/drawing/2014/main" id="{39AB84E0-C19F-4494-8543-A69F1CB2CEAD}"/>
                  </a:ext>
                </a:extLst>
              </p:cNvPr>
              <p:cNvSpPr>
                <a:spLocks noChangeArrowheads="1"/>
              </p:cNvSpPr>
              <p:nvPr/>
            </p:nvSpPr>
            <p:spPr bwMode="auto">
              <a:xfrm>
                <a:off x="4488" y="1104"/>
                <a:ext cx="432" cy="240"/>
              </a:xfrm>
              <a:prstGeom prst="rect">
                <a:avLst/>
              </a:prstGeom>
              <a:solidFill>
                <a:srgbClr val="DDDDDD"/>
              </a:solidFill>
              <a:ln w="9525">
                <a:noFill/>
                <a:miter lim="800000"/>
                <a:headEnd/>
                <a:tailEnd/>
              </a:ln>
              <a:scene3d>
                <a:camera prst="orthographicFront"/>
                <a:lightRig rig="threePt" dir="t"/>
              </a:scene3d>
              <a:sp3d>
                <a:bevelT/>
              </a:sp3d>
            </p:spPr>
            <p:txBody>
              <a:bodyPr wrap="none" anchor="ctr"/>
              <a:lstStyle/>
              <a:p>
                <a:pPr eaLnBrk="1" hangingPunct="1">
                  <a:defRPr/>
                </a:pPr>
                <a:endParaRPr lang="en-US" dirty="0">
                  <a:latin typeface="Arial" charset="0"/>
                  <a:cs typeface="Arial" charset="0"/>
                </a:endParaRPr>
              </a:p>
            </p:txBody>
          </p:sp>
          <p:sp>
            <p:nvSpPr>
              <p:cNvPr id="9281" name="Text Box 32">
                <a:extLst>
                  <a:ext uri="{FF2B5EF4-FFF2-40B4-BE49-F238E27FC236}">
                    <a16:creationId xmlns:a16="http://schemas.microsoft.com/office/drawing/2014/main" id="{9D9EEBE1-53CB-4E91-9DAC-53F93DC71624}"/>
                  </a:ext>
                </a:extLst>
              </p:cNvPr>
              <p:cNvSpPr txBox="1">
                <a:spLocks noChangeArrowheads="1"/>
              </p:cNvSpPr>
              <p:nvPr/>
            </p:nvSpPr>
            <p:spPr bwMode="auto">
              <a:xfrm>
                <a:off x="4472" y="1152"/>
                <a:ext cx="463" cy="173"/>
              </a:xfrm>
              <a:prstGeom prst="rect">
                <a:avLst/>
              </a:prstGeom>
              <a:noFill/>
              <a:ln w="9525">
                <a:noFill/>
                <a:miter lim="800000"/>
                <a:headEnd/>
                <a:tailEnd/>
              </a:ln>
              <a:scene3d>
                <a:camera prst="orthographicFront"/>
                <a:lightRig rig="threePt" dir="t"/>
              </a:scene3d>
              <a:sp3d>
                <a:bevelT/>
              </a:sp3d>
            </p:spPr>
            <p:txBody>
              <a:bodyPr wrap="none">
                <a:spAutoFit/>
              </a:bodyPr>
              <a:lstStyle/>
              <a:p>
                <a:pPr eaLnBrk="1" hangingPunct="1">
                  <a:defRPr/>
                </a:pPr>
                <a:r>
                  <a:rPr lang="en-US" sz="1200" b="1" dirty="0">
                    <a:solidFill>
                      <a:srgbClr val="0000CC"/>
                    </a:solidFill>
                    <a:latin typeface="Arial" charset="0"/>
                    <a:cs typeface="Arial" charset="0"/>
                  </a:rPr>
                  <a:t>JFOWC</a:t>
                </a:r>
              </a:p>
            </p:txBody>
          </p:sp>
        </p:grpSp>
      </p:grpSp>
      <p:sp>
        <p:nvSpPr>
          <p:cNvPr id="108566" name="AutoShape 33">
            <a:hlinkClick r:id="rId3" action="ppaction://hlinksldjump" highlightClick="1"/>
            <a:extLst>
              <a:ext uri="{FF2B5EF4-FFF2-40B4-BE49-F238E27FC236}">
                <a16:creationId xmlns:a16="http://schemas.microsoft.com/office/drawing/2014/main" id="{11F11C05-67AF-49CA-9067-D38963005AFE}"/>
              </a:ext>
            </a:extLst>
          </p:cNvPr>
          <p:cNvSpPr>
            <a:spLocks noChangeArrowheads="1"/>
          </p:cNvSpPr>
          <p:nvPr/>
        </p:nvSpPr>
        <p:spPr bwMode="auto">
          <a:xfrm>
            <a:off x="2427288" y="2819400"/>
            <a:ext cx="936625" cy="22098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grpSp>
        <p:nvGrpSpPr>
          <p:cNvPr id="108567" name="Group 34">
            <a:extLst>
              <a:ext uri="{FF2B5EF4-FFF2-40B4-BE49-F238E27FC236}">
                <a16:creationId xmlns:a16="http://schemas.microsoft.com/office/drawing/2014/main" id="{2F661F35-ADED-4688-818E-E0282162F391}"/>
              </a:ext>
            </a:extLst>
          </p:cNvPr>
          <p:cNvGrpSpPr>
            <a:grpSpLocks/>
          </p:cNvGrpSpPr>
          <p:nvPr/>
        </p:nvGrpSpPr>
        <p:grpSpPr bwMode="auto">
          <a:xfrm>
            <a:off x="8683625" y="1600200"/>
            <a:ext cx="311150" cy="2057400"/>
            <a:chOff x="5136" y="1008"/>
            <a:chExt cx="192" cy="1296"/>
          </a:xfrm>
        </p:grpSpPr>
        <p:sp>
          <p:nvSpPr>
            <p:cNvPr id="9273" name="Rectangle 35">
              <a:extLst>
                <a:ext uri="{FF2B5EF4-FFF2-40B4-BE49-F238E27FC236}">
                  <a16:creationId xmlns:a16="http://schemas.microsoft.com/office/drawing/2014/main" id="{61A50AD7-687B-4FD9-8337-D9BD0A7BA823}"/>
                </a:ext>
              </a:extLst>
            </p:cNvPr>
            <p:cNvSpPr>
              <a:spLocks noChangeArrowheads="1"/>
            </p:cNvSpPr>
            <p:nvPr/>
          </p:nvSpPr>
          <p:spPr bwMode="auto">
            <a:xfrm>
              <a:off x="5136" y="1008"/>
              <a:ext cx="192" cy="1296"/>
            </a:xfrm>
            <a:prstGeom prst="rect">
              <a:avLst/>
            </a:prstGeom>
            <a:solidFill>
              <a:srgbClr val="DDDDDD"/>
            </a:solidFill>
            <a:ln w="9525">
              <a:noFill/>
              <a:miter lim="800000"/>
              <a:headEnd/>
              <a:tailEnd/>
            </a:ln>
            <a:scene3d>
              <a:camera prst="orthographicFront"/>
              <a:lightRig rig="threePt" dir="t"/>
            </a:scene3d>
            <a:sp3d>
              <a:bevelT/>
            </a:sp3d>
          </p:spPr>
          <p:txBody>
            <a:bodyPr wrap="none" anchor="ctr"/>
            <a:lstStyle/>
            <a:p>
              <a:pPr eaLnBrk="1" hangingPunct="1">
                <a:defRPr/>
              </a:pPr>
              <a:endParaRPr lang="en-US" dirty="0">
                <a:latin typeface="Arial" charset="0"/>
                <a:cs typeface="Arial" charset="0"/>
              </a:endParaRPr>
            </a:p>
          </p:txBody>
        </p:sp>
        <p:sp>
          <p:nvSpPr>
            <p:cNvPr id="9274" name="Rectangle 36">
              <a:extLst>
                <a:ext uri="{FF2B5EF4-FFF2-40B4-BE49-F238E27FC236}">
                  <a16:creationId xmlns:a16="http://schemas.microsoft.com/office/drawing/2014/main" id="{F69549EC-2BF9-454C-B7EB-BA06B160A610}"/>
                </a:ext>
              </a:extLst>
            </p:cNvPr>
            <p:cNvSpPr>
              <a:spLocks noChangeArrowheads="1"/>
            </p:cNvSpPr>
            <p:nvPr/>
          </p:nvSpPr>
          <p:spPr bwMode="auto">
            <a:xfrm rot="16200000">
              <a:off x="4926" y="1574"/>
              <a:ext cx="611" cy="146"/>
            </a:xfrm>
            <a:prstGeom prst="rect">
              <a:avLst/>
            </a:prstGeom>
            <a:noFill/>
            <a:ln w="9525">
              <a:noFill/>
              <a:miter lim="800000"/>
              <a:headEnd/>
              <a:tailEnd/>
            </a:ln>
            <a:scene3d>
              <a:camera prst="orthographicFront"/>
              <a:lightRig rig="threePt" dir="t"/>
            </a:scene3d>
            <a:sp3d>
              <a:bevelT/>
            </a:sp3d>
          </p:spPr>
          <p:txBody>
            <a:bodyPr wrap="none">
              <a:spAutoFit/>
            </a:bodyPr>
            <a:lstStyle/>
            <a:p>
              <a:pPr>
                <a:lnSpc>
                  <a:spcPct val="75000"/>
                </a:lnSpc>
                <a:spcBef>
                  <a:spcPct val="25000"/>
                </a:spcBef>
                <a:buFont typeface="Wingdings" pitchFamily="2" charset="2"/>
                <a:buNone/>
                <a:defRPr/>
              </a:pPr>
              <a:r>
                <a:rPr lang="en-US" sz="1200" b="1" dirty="0">
                  <a:solidFill>
                    <a:srgbClr val="0033CC"/>
                  </a:solidFill>
                  <a:effectLst>
                    <a:outerShdw blurRad="38100" dist="38100" dir="2700000" algn="tl">
                      <a:srgbClr val="000000">
                        <a:alpha val="43137"/>
                      </a:srgbClr>
                    </a:outerShdw>
                  </a:effectLst>
                  <a:latin typeface="Arial" charset="0"/>
                  <a:cs typeface="Arial" charset="0"/>
                </a:rPr>
                <a:t>PINNACLE</a:t>
              </a:r>
            </a:p>
          </p:txBody>
        </p:sp>
      </p:grpSp>
      <p:sp>
        <p:nvSpPr>
          <p:cNvPr id="9237" name="Rectangle 37">
            <a:extLst>
              <a:ext uri="{FF2B5EF4-FFF2-40B4-BE49-F238E27FC236}">
                <a16:creationId xmlns:a16="http://schemas.microsoft.com/office/drawing/2014/main" id="{4E972C20-879B-40B3-BFE6-5B3A96E543C0}"/>
              </a:ext>
            </a:extLst>
          </p:cNvPr>
          <p:cNvSpPr>
            <a:spLocks noChangeArrowheads="1"/>
          </p:cNvSpPr>
          <p:nvPr/>
        </p:nvSpPr>
        <p:spPr bwMode="auto">
          <a:xfrm>
            <a:off x="863456" y="5219700"/>
            <a:ext cx="1013114" cy="712788"/>
          </a:xfrm>
          <a:prstGeom prst="rect">
            <a:avLst/>
          </a:prstGeom>
          <a:gradFill rotWithShape="1">
            <a:gsLst>
              <a:gs pos="0">
                <a:schemeClr val="accent2"/>
              </a:gs>
              <a:gs pos="100000">
                <a:srgbClr val="FFFF00"/>
              </a:gs>
            </a:gsLst>
            <a:lin ang="5400000" scaled="1"/>
          </a:gradFill>
          <a:ln w="9525">
            <a:noFill/>
            <a:miter lim="800000"/>
            <a:headEnd/>
            <a:tailEnd/>
          </a:ln>
          <a:scene3d>
            <a:camera prst="orthographicFront"/>
            <a:lightRig rig="threePt" dir="t"/>
          </a:scene3d>
          <a:sp3d>
            <a:bevelT/>
          </a:sp3d>
        </p:spPr>
        <p:txBody>
          <a:bodyPr wrap="none" anchor="ctr"/>
          <a:lstStyle/>
          <a:p>
            <a:pPr eaLnBrk="1" hangingPunct="1">
              <a:defRPr/>
            </a:pPr>
            <a:endParaRPr lang="en-US" dirty="0">
              <a:latin typeface="Arial" charset="0"/>
              <a:cs typeface="Arial" charset="0"/>
            </a:endParaRPr>
          </a:p>
        </p:txBody>
      </p:sp>
      <p:grpSp>
        <p:nvGrpSpPr>
          <p:cNvPr id="108571" name="Group 38">
            <a:extLst>
              <a:ext uri="{FF2B5EF4-FFF2-40B4-BE49-F238E27FC236}">
                <a16:creationId xmlns:a16="http://schemas.microsoft.com/office/drawing/2014/main" id="{8D772FDD-F6E5-49F7-BEE1-78A27476DA5B}"/>
              </a:ext>
            </a:extLst>
          </p:cNvPr>
          <p:cNvGrpSpPr>
            <a:grpSpLocks/>
          </p:cNvGrpSpPr>
          <p:nvPr/>
        </p:nvGrpSpPr>
        <p:grpSpPr bwMode="auto">
          <a:xfrm>
            <a:off x="2352675" y="2819400"/>
            <a:ext cx="1011238" cy="2133600"/>
            <a:chOff x="1392" y="1056"/>
            <a:chExt cx="576" cy="2640"/>
          </a:xfrm>
        </p:grpSpPr>
        <p:sp>
          <p:nvSpPr>
            <p:cNvPr id="9271" name="Rectangle 39">
              <a:extLst>
                <a:ext uri="{FF2B5EF4-FFF2-40B4-BE49-F238E27FC236}">
                  <a16:creationId xmlns:a16="http://schemas.microsoft.com/office/drawing/2014/main" id="{C8938CBD-38B3-416F-A318-2AAFB562AEE6}"/>
                </a:ext>
              </a:extLst>
            </p:cNvPr>
            <p:cNvSpPr>
              <a:spLocks noChangeArrowheads="1"/>
            </p:cNvSpPr>
            <p:nvPr/>
          </p:nvSpPr>
          <p:spPr bwMode="auto">
            <a:xfrm>
              <a:off x="1392" y="1056"/>
              <a:ext cx="576" cy="2640"/>
            </a:xfrm>
            <a:prstGeom prst="rect">
              <a:avLst/>
            </a:prstGeom>
            <a:gradFill rotWithShape="1">
              <a:gsLst>
                <a:gs pos="0">
                  <a:schemeClr val="accent2"/>
                </a:gs>
                <a:gs pos="100000">
                  <a:srgbClr val="FFFF00"/>
                </a:gs>
              </a:gsLst>
              <a:lin ang="5400000" scaled="1"/>
            </a:gradFill>
            <a:ln w="9525">
              <a:noFill/>
              <a:miter lim="800000"/>
              <a:headEnd/>
              <a:tailEnd/>
            </a:ln>
            <a:scene3d>
              <a:camera prst="orthographicFront"/>
              <a:lightRig rig="threePt" dir="t"/>
            </a:scene3d>
            <a:sp3d>
              <a:bevelT/>
            </a:sp3d>
          </p:spPr>
          <p:txBody>
            <a:bodyPr wrap="none" anchor="ctr"/>
            <a:lstStyle/>
            <a:p>
              <a:pPr eaLnBrk="1" hangingPunct="1">
                <a:defRPr/>
              </a:pPr>
              <a:endParaRPr lang="en-US" dirty="0">
                <a:latin typeface="Arial" charset="0"/>
                <a:cs typeface="Arial" charset="0"/>
              </a:endParaRPr>
            </a:p>
          </p:txBody>
        </p:sp>
        <p:sp>
          <p:nvSpPr>
            <p:cNvPr id="9272" name="Text Box 40">
              <a:extLst>
                <a:ext uri="{FF2B5EF4-FFF2-40B4-BE49-F238E27FC236}">
                  <a16:creationId xmlns:a16="http://schemas.microsoft.com/office/drawing/2014/main" id="{C477AEBF-CB44-4FE7-BE0D-8370E1C4FE30}"/>
                </a:ext>
              </a:extLst>
            </p:cNvPr>
            <p:cNvSpPr txBox="1">
              <a:spLocks noChangeArrowheads="1"/>
            </p:cNvSpPr>
            <p:nvPr/>
          </p:nvSpPr>
          <p:spPr bwMode="auto">
            <a:xfrm>
              <a:off x="1392" y="2138"/>
              <a:ext cx="558" cy="566"/>
            </a:xfrm>
            <a:prstGeom prst="rect">
              <a:avLst/>
            </a:prstGeom>
            <a:noFill/>
            <a:ln w="9525">
              <a:noFill/>
              <a:miter lim="800000"/>
              <a:headEnd/>
              <a:tailEnd/>
            </a:ln>
            <a:scene3d>
              <a:camera prst="orthographicFront"/>
              <a:lightRig rig="threePt" dir="t"/>
            </a:scene3d>
            <a:sp3d>
              <a:bevelT/>
            </a:sp3d>
          </p:spPr>
          <p:txBody>
            <a:bodyPr wrap="none">
              <a:spAutoFit/>
            </a:bodyPr>
            <a:lstStyle/>
            <a:p>
              <a:pPr algn="ctr" eaLnBrk="1" hangingPunct="1">
                <a:defRPr/>
              </a:pPr>
              <a:r>
                <a:rPr lang="en-US" sz="1200" b="1" dirty="0">
                  <a:solidFill>
                    <a:schemeClr val="bg1"/>
                  </a:solidFill>
                  <a:latin typeface="Arial" charset="0"/>
                  <a:cs typeface="Arial" charset="0"/>
                </a:rPr>
                <a:t>PRIMARY</a:t>
              </a:r>
            </a:p>
            <a:p>
              <a:pPr algn="ctr" eaLnBrk="1" hangingPunct="1">
                <a:defRPr/>
              </a:pPr>
              <a:r>
                <a:rPr lang="en-US" sz="1200" b="1" dirty="0">
                  <a:solidFill>
                    <a:schemeClr val="bg1"/>
                  </a:solidFill>
                  <a:latin typeface="Arial" charset="0"/>
                  <a:cs typeface="Arial" charset="0"/>
                </a:rPr>
                <a:t>PME</a:t>
              </a:r>
            </a:p>
          </p:txBody>
        </p:sp>
      </p:grpSp>
      <p:sp>
        <p:nvSpPr>
          <p:cNvPr id="9239" name="Rectangle 41">
            <a:extLst>
              <a:ext uri="{FF2B5EF4-FFF2-40B4-BE49-F238E27FC236}">
                <a16:creationId xmlns:a16="http://schemas.microsoft.com/office/drawing/2014/main" id="{12260725-0A90-4C91-8203-6C7216E0321A}"/>
              </a:ext>
            </a:extLst>
          </p:cNvPr>
          <p:cNvSpPr>
            <a:spLocks noChangeArrowheads="1"/>
          </p:cNvSpPr>
          <p:nvPr/>
        </p:nvSpPr>
        <p:spPr bwMode="auto">
          <a:xfrm>
            <a:off x="5776480" y="2133600"/>
            <a:ext cx="1324840" cy="1447800"/>
          </a:xfrm>
          <a:prstGeom prst="rect">
            <a:avLst/>
          </a:prstGeom>
          <a:gradFill rotWithShape="1">
            <a:gsLst>
              <a:gs pos="0">
                <a:schemeClr val="accent2"/>
              </a:gs>
              <a:gs pos="100000">
                <a:srgbClr val="FFFF00"/>
              </a:gs>
            </a:gsLst>
            <a:lin ang="5400000" scaled="1"/>
          </a:gradFill>
          <a:ln w="9525">
            <a:noFill/>
            <a:miter lim="800000"/>
            <a:headEnd/>
            <a:tailEnd/>
          </a:ln>
          <a:scene3d>
            <a:camera prst="orthographicFront"/>
            <a:lightRig rig="threePt" dir="t"/>
          </a:scene3d>
          <a:sp3d>
            <a:bevelT/>
          </a:sp3d>
        </p:spPr>
        <p:txBody>
          <a:bodyPr wrap="none" anchor="ctr"/>
          <a:lstStyle/>
          <a:p>
            <a:pPr eaLnBrk="1" hangingPunct="1">
              <a:defRPr/>
            </a:pPr>
            <a:endParaRPr lang="en-US" dirty="0">
              <a:latin typeface="Arial" charset="0"/>
              <a:cs typeface="Arial" charset="0"/>
            </a:endParaRPr>
          </a:p>
        </p:txBody>
      </p:sp>
      <p:sp>
        <p:nvSpPr>
          <p:cNvPr id="108575" name="Text Box 42">
            <a:extLst>
              <a:ext uri="{FF2B5EF4-FFF2-40B4-BE49-F238E27FC236}">
                <a16:creationId xmlns:a16="http://schemas.microsoft.com/office/drawing/2014/main" id="{303CEAFE-AE97-439E-98DC-4C16DA68534F}"/>
              </a:ext>
            </a:extLst>
          </p:cNvPr>
          <p:cNvSpPr txBox="1">
            <a:spLocks noChangeArrowheads="1"/>
          </p:cNvSpPr>
          <p:nvPr/>
        </p:nvSpPr>
        <p:spPr bwMode="auto">
          <a:xfrm>
            <a:off x="5788025" y="2628900"/>
            <a:ext cx="1303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b="1">
                <a:solidFill>
                  <a:schemeClr val="bg1"/>
                </a:solidFill>
              </a:rPr>
              <a:t>SENIOR</a:t>
            </a:r>
          </a:p>
          <a:p>
            <a:pPr algn="ctr" eaLnBrk="1" hangingPunct="1">
              <a:spcBef>
                <a:spcPct val="0"/>
              </a:spcBef>
              <a:buFontTx/>
              <a:buNone/>
            </a:pPr>
            <a:r>
              <a:rPr lang="en-US" altLang="en-US" sz="1200" b="1">
                <a:solidFill>
                  <a:schemeClr val="bg1"/>
                </a:solidFill>
              </a:rPr>
              <a:t>JPME Phase II</a:t>
            </a:r>
          </a:p>
        </p:txBody>
      </p:sp>
      <p:sp>
        <p:nvSpPr>
          <p:cNvPr id="9241" name="Rectangle 43">
            <a:extLst>
              <a:ext uri="{FF2B5EF4-FFF2-40B4-BE49-F238E27FC236}">
                <a16:creationId xmlns:a16="http://schemas.microsoft.com/office/drawing/2014/main" id="{746D19E1-31F6-4810-AB7B-5F099E9B2549}"/>
              </a:ext>
            </a:extLst>
          </p:cNvPr>
          <p:cNvSpPr>
            <a:spLocks noChangeArrowheads="1"/>
          </p:cNvSpPr>
          <p:nvPr/>
        </p:nvSpPr>
        <p:spPr bwMode="auto">
          <a:xfrm>
            <a:off x="1311131" y="4410075"/>
            <a:ext cx="1013114" cy="762000"/>
          </a:xfrm>
          <a:prstGeom prst="rect">
            <a:avLst/>
          </a:prstGeom>
          <a:gradFill rotWithShape="1">
            <a:gsLst>
              <a:gs pos="0">
                <a:schemeClr val="accent2"/>
              </a:gs>
              <a:gs pos="100000">
                <a:srgbClr val="FFFF00"/>
              </a:gs>
            </a:gsLst>
            <a:lin ang="5400000" scaled="1"/>
          </a:gradFill>
          <a:ln w="9525">
            <a:noFill/>
            <a:miter lim="800000"/>
            <a:headEnd/>
            <a:tailEnd/>
          </a:ln>
          <a:scene3d>
            <a:camera prst="orthographicFront"/>
            <a:lightRig rig="threePt" dir="t"/>
          </a:scene3d>
          <a:sp3d>
            <a:bevelT/>
          </a:sp3d>
        </p:spPr>
        <p:txBody>
          <a:bodyPr wrap="none" anchor="ctr"/>
          <a:lstStyle/>
          <a:p>
            <a:pPr algn="ctr" eaLnBrk="1" hangingPunct="1">
              <a:defRPr/>
            </a:pPr>
            <a:r>
              <a:rPr lang="en-US" sz="1400" b="1" dirty="0">
                <a:solidFill>
                  <a:schemeClr val="bg1"/>
                </a:solidFill>
                <a:latin typeface="Arial" charset="0"/>
                <a:cs typeface="Arial" charset="0"/>
              </a:rPr>
              <a:t>BASIC</a:t>
            </a:r>
          </a:p>
        </p:txBody>
      </p:sp>
      <p:sp>
        <p:nvSpPr>
          <p:cNvPr id="60460" name="Oval 44">
            <a:extLst>
              <a:ext uri="{FF2B5EF4-FFF2-40B4-BE49-F238E27FC236}">
                <a16:creationId xmlns:a16="http://schemas.microsoft.com/office/drawing/2014/main" id="{4BDBB20C-6CEC-4FBA-A405-E0F979B8F3AD}"/>
              </a:ext>
            </a:extLst>
          </p:cNvPr>
          <p:cNvSpPr>
            <a:spLocks noChangeArrowheads="1"/>
          </p:cNvSpPr>
          <p:nvPr/>
        </p:nvSpPr>
        <p:spPr bwMode="auto">
          <a:xfrm>
            <a:off x="941388" y="5334000"/>
            <a:ext cx="857250" cy="457200"/>
          </a:xfrm>
          <a:prstGeom prst="ellipse">
            <a:avLst/>
          </a:prstGeom>
          <a:noFill/>
          <a:ln w="9525">
            <a:noFill/>
            <a:prstDash val="lgDash"/>
            <a:round/>
            <a:headEnd/>
            <a:tailEnd/>
          </a:ln>
          <a:effectLst/>
        </p:spPr>
        <p:txBody>
          <a:bodyPr wrap="none" anchor="ctr"/>
          <a:lstStyle/>
          <a:p>
            <a:pPr algn="ctr" eaLnBrk="1" hangingPunct="1">
              <a:defRPr/>
            </a:pPr>
            <a:r>
              <a:rPr lang="en-US" sz="1400" b="1" dirty="0">
                <a:solidFill>
                  <a:schemeClr val="bg1"/>
                </a:solidFill>
                <a:effectLst>
                  <a:outerShdw blurRad="38100" dist="38100" dir="2700000" algn="tl">
                    <a:srgbClr val="C0C0C0"/>
                  </a:outerShdw>
                </a:effectLst>
                <a:latin typeface="Arial" charset="0"/>
              </a:rPr>
              <a:t>INTRO</a:t>
            </a:r>
          </a:p>
        </p:txBody>
      </p:sp>
      <p:sp>
        <p:nvSpPr>
          <p:cNvPr id="9243" name="Rectangle 45">
            <a:extLst>
              <a:ext uri="{FF2B5EF4-FFF2-40B4-BE49-F238E27FC236}">
                <a16:creationId xmlns:a16="http://schemas.microsoft.com/office/drawing/2014/main" id="{293AAC38-8E57-446F-899A-1C1C28DA9337}"/>
              </a:ext>
            </a:extLst>
          </p:cNvPr>
          <p:cNvSpPr>
            <a:spLocks noChangeArrowheads="1"/>
          </p:cNvSpPr>
          <p:nvPr/>
        </p:nvSpPr>
        <p:spPr bwMode="auto">
          <a:xfrm>
            <a:off x="1303193" y="3467100"/>
            <a:ext cx="1013114" cy="762000"/>
          </a:xfrm>
          <a:prstGeom prst="rect">
            <a:avLst/>
          </a:prstGeom>
          <a:gradFill rotWithShape="1">
            <a:gsLst>
              <a:gs pos="0">
                <a:schemeClr val="accent2"/>
              </a:gs>
              <a:gs pos="100000">
                <a:srgbClr val="FFFF00"/>
              </a:gs>
            </a:gsLst>
            <a:lin ang="5400000" scaled="1"/>
          </a:gradFill>
          <a:ln w="9525">
            <a:noFill/>
            <a:miter lim="800000"/>
            <a:headEnd/>
            <a:tailEnd/>
          </a:ln>
          <a:scene3d>
            <a:camera prst="orthographicFront"/>
            <a:lightRig rig="threePt" dir="t"/>
          </a:scene3d>
          <a:sp3d>
            <a:bevelT/>
          </a:sp3d>
        </p:spPr>
        <p:txBody>
          <a:bodyPr wrap="none" anchor="ctr"/>
          <a:lstStyle/>
          <a:p>
            <a:pPr algn="ctr" eaLnBrk="1" hangingPunct="1">
              <a:defRPr/>
            </a:pPr>
            <a:r>
              <a:rPr lang="en-US" sz="1400" b="1" dirty="0">
                <a:solidFill>
                  <a:schemeClr val="bg1"/>
                </a:solidFill>
                <a:latin typeface="Arial" charset="0"/>
                <a:cs typeface="Arial" charset="0"/>
              </a:rPr>
              <a:t>PRECOM</a:t>
            </a:r>
          </a:p>
        </p:txBody>
      </p:sp>
      <p:sp>
        <p:nvSpPr>
          <p:cNvPr id="9246" name="Text Box 48">
            <a:extLst>
              <a:ext uri="{FF2B5EF4-FFF2-40B4-BE49-F238E27FC236}">
                <a16:creationId xmlns:a16="http://schemas.microsoft.com/office/drawing/2014/main" id="{FA4F1497-5727-475E-B437-7D9983E55C77}"/>
              </a:ext>
            </a:extLst>
          </p:cNvPr>
          <p:cNvSpPr txBox="1">
            <a:spLocks noChangeArrowheads="1"/>
          </p:cNvSpPr>
          <p:nvPr/>
        </p:nvSpPr>
        <p:spPr bwMode="auto">
          <a:xfrm rot="16200000">
            <a:off x="6787356" y="3801321"/>
            <a:ext cx="1177926" cy="280884"/>
          </a:xfrm>
          <a:prstGeom prst="rect">
            <a:avLst/>
          </a:prstGeom>
          <a:solidFill>
            <a:srgbClr val="DDDDDD"/>
          </a:solidFill>
          <a:ln w="9525">
            <a:noFill/>
            <a:miter lim="800000"/>
            <a:headEnd/>
            <a:tailEnd/>
          </a:ln>
          <a:scene3d>
            <a:camera prst="orthographicFront"/>
            <a:lightRig rig="threePt" dir="t"/>
          </a:scene3d>
          <a:sp3d>
            <a:bevelT/>
          </a:sp3d>
        </p:spPr>
        <p:txBody>
          <a:bodyPr>
            <a:spAutoFit/>
          </a:bodyPr>
          <a:lstStyle/>
          <a:p>
            <a:pPr algn="ctr" eaLnBrk="1" hangingPunct="1">
              <a:defRPr/>
            </a:pPr>
            <a:r>
              <a:rPr lang="en-US" sz="1200" b="1" dirty="0">
                <a:solidFill>
                  <a:srgbClr val="003366"/>
                </a:solidFill>
                <a:latin typeface="Arial" charset="0"/>
                <a:cs typeface="Arial" charset="0"/>
              </a:rPr>
              <a:t>KEYSTONE</a:t>
            </a:r>
          </a:p>
        </p:txBody>
      </p:sp>
      <p:sp>
        <p:nvSpPr>
          <p:cNvPr id="60469" name="Text Box 53">
            <a:extLst>
              <a:ext uri="{FF2B5EF4-FFF2-40B4-BE49-F238E27FC236}">
                <a16:creationId xmlns:a16="http://schemas.microsoft.com/office/drawing/2014/main" id="{45FA5B06-D936-43C2-A09D-48A1A3B0362D}"/>
              </a:ext>
            </a:extLst>
          </p:cNvPr>
          <p:cNvSpPr txBox="1">
            <a:spLocks noChangeArrowheads="1"/>
          </p:cNvSpPr>
          <p:nvPr/>
        </p:nvSpPr>
        <p:spPr bwMode="auto">
          <a:xfrm>
            <a:off x="2293938" y="4648200"/>
            <a:ext cx="1090612" cy="274638"/>
          </a:xfrm>
          <a:prstGeom prst="rect">
            <a:avLst/>
          </a:prstGeom>
          <a:noFill/>
          <a:ln w="9525">
            <a:noFill/>
            <a:miter lim="800000"/>
            <a:headEnd/>
            <a:tailEnd/>
          </a:ln>
          <a:effectLst/>
        </p:spPr>
        <p:txBody>
          <a:bodyPr>
            <a:spAutoFit/>
          </a:bodyPr>
          <a:lstStyle/>
          <a:p>
            <a:pPr eaLnBrk="1" hangingPunct="1">
              <a:defRPr/>
            </a:pPr>
            <a:r>
              <a:rPr lang="en-US" sz="1200" b="1" dirty="0">
                <a:solidFill>
                  <a:srgbClr val="003366"/>
                </a:solidFill>
                <a:effectLst>
                  <a:outerShdw blurRad="38100" dist="38100" dir="2700000" algn="tl">
                    <a:srgbClr val="C0C0C0"/>
                  </a:outerShdw>
                </a:effectLst>
                <a:latin typeface="Arial" charset="0"/>
              </a:rPr>
              <a:t> DL via NKO</a:t>
            </a:r>
          </a:p>
        </p:txBody>
      </p:sp>
      <p:sp>
        <p:nvSpPr>
          <p:cNvPr id="341035" name="Rectangle 57">
            <a:extLst>
              <a:ext uri="{FF2B5EF4-FFF2-40B4-BE49-F238E27FC236}">
                <a16:creationId xmlns:a16="http://schemas.microsoft.com/office/drawing/2014/main" id="{84342004-6E24-4645-8FD7-FB2670642318}"/>
              </a:ext>
            </a:extLst>
          </p:cNvPr>
          <p:cNvSpPr>
            <a:spLocks noChangeArrowheads="1"/>
          </p:cNvSpPr>
          <p:nvPr/>
        </p:nvSpPr>
        <p:spPr bwMode="auto">
          <a:xfrm>
            <a:off x="1371600" y="381000"/>
            <a:ext cx="723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2800" dirty="0">
                <a:latin typeface="+mj-lt"/>
                <a:cs typeface="Arial" charset="0"/>
              </a:rPr>
              <a:t>The Navy’s PME Continuum </a:t>
            </a:r>
          </a:p>
        </p:txBody>
      </p:sp>
      <p:grpSp>
        <p:nvGrpSpPr>
          <p:cNvPr id="108588" name="Group 58">
            <a:extLst>
              <a:ext uri="{FF2B5EF4-FFF2-40B4-BE49-F238E27FC236}">
                <a16:creationId xmlns:a16="http://schemas.microsoft.com/office/drawing/2014/main" id="{02CE0F37-BE80-4C2F-ACCB-0C733FD18090}"/>
              </a:ext>
            </a:extLst>
          </p:cNvPr>
          <p:cNvGrpSpPr>
            <a:grpSpLocks/>
          </p:cNvGrpSpPr>
          <p:nvPr/>
        </p:nvGrpSpPr>
        <p:grpSpPr bwMode="auto">
          <a:xfrm>
            <a:off x="3429000" y="2743200"/>
            <a:ext cx="923925" cy="1447800"/>
            <a:chOff x="1968" y="2400"/>
            <a:chExt cx="480" cy="912"/>
          </a:xfrm>
        </p:grpSpPr>
        <p:sp>
          <p:nvSpPr>
            <p:cNvPr id="9269" name="Rectangle 59">
              <a:extLst>
                <a:ext uri="{FF2B5EF4-FFF2-40B4-BE49-F238E27FC236}">
                  <a16:creationId xmlns:a16="http://schemas.microsoft.com/office/drawing/2014/main" id="{F2669663-E61D-4049-B798-AF19005561D4}"/>
                </a:ext>
              </a:extLst>
            </p:cNvPr>
            <p:cNvSpPr>
              <a:spLocks noChangeArrowheads="1"/>
            </p:cNvSpPr>
            <p:nvPr/>
          </p:nvSpPr>
          <p:spPr bwMode="auto">
            <a:xfrm>
              <a:off x="1968" y="2400"/>
              <a:ext cx="480" cy="576"/>
            </a:xfrm>
            <a:prstGeom prst="rect">
              <a:avLst/>
            </a:prstGeom>
            <a:gradFill rotWithShape="1">
              <a:gsLst>
                <a:gs pos="0">
                  <a:schemeClr val="accent2"/>
                </a:gs>
                <a:gs pos="100000">
                  <a:srgbClr val="FFFF00"/>
                </a:gs>
              </a:gsLst>
              <a:lin ang="5400000" scaled="1"/>
            </a:gradFill>
            <a:ln w="9525">
              <a:noFill/>
              <a:miter lim="800000"/>
              <a:headEnd/>
              <a:tailEnd/>
            </a:ln>
            <a:scene3d>
              <a:camera prst="orthographicFront"/>
              <a:lightRig rig="threePt" dir="t"/>
            </a:scene3d>
            <a:sp3d>
              <a:bevelT/>
            </a:sp3d>
          </p:spPr>
          <p:txBody>
            <a:bodyPr wrap="none" anchor="ctr"/>
            <a:lstStyle/>
            <a:p>
              <a:pPr algn="ctr" eaLnBrk="1" hangingPunct="1">
                <a:defRPr/>
              </a:pPr>
              <a:r>
                <a:rPr lang="en-US" sz="1400" b="1" dirty="0">
                  <a:solidFill>
                    <a:schemeClr val="bg1"/>
                  </a:solidFill>
                  <a:latin typeface="Arial" charset="0"/>
                  <a:cs typeface="Arial" charset="0"/>
                </a:rPr>
                <a:t>SEA</a:t>
              </a:r>
            </a:p>
          </p:txBody>
        </p:sp>
        <p:sp>
          <p:nvSpPr>
            <p:cNvPr id="9270" name="Rectangle 60">
              <a:extLst>
                <a:ext uri="{FF2B5EF4-FFF2-40B4-BE49-F238E27FC236}">
                  <a16:creationId xmlns:a16="http://schemas.microsoft.com/office/drawing/2014/main" id="{597593B2-E361-4382-B5F0-4FA6B7D24A23}"/>
                </a:ext>
              </a:extLst>
            </p:cNvPr>
            <p:cNvSpPr>
              <a:spLocks noChangeArrowheads="1"/>
            </p:cNvSpPr>
            <p:nvPr/>
          </p:nvSpPr>
          <p:spPr bwMode="auto">
            <a:xfrm>
              <a:off x="1968" y="2928"/>
              <a:ext cx="480" cy="384"/>
            </a:xfrm>
            <a:prstGeom prst="rect">
              <a:avLst/>
            </a:prstGeom>
            <a:gradFill rotWithShape="1">
              <a:gsLst>
                <a:gs pos="0">
                  <a:srgbClr val="FFFF00"/>
                </a:gs>
                <a:gs pos="100000">
                  <a:schemeClr val="bg1"/>
                </a:gs>
              </a:gsLst>
              <a:lin ang="5400000" scaled="1"/>
            </a:gradFill>
            <a:ln w="9525">
              <a:noFill/>
              <a:miter lim="800000"/>
              <a:headEnd/>
              <a:tailEnd/>
            </a:ln>
            <a:scene3d>
              <a:camera prst="orthographicFront"/>
              <a:lightRig rig="threePt" dir="t"/>
            </a:scene3d>
            <a:sp3d>
              <a:bevelT/>
            </a:sp3d>
          </p:spPr>
          <p:txBody>
            <a:bodyPr wrap="none" anchor="ctr"/>
            <a:lstStyle/>
            <a:p>
              <a:pPr eaLnBrk="1" hangingPunct="1">
                <a:defRPr/>
              </a:pPr>
              <a:endParaRPr lang="en-US" dirty="0">
                <a:latin typeface="Arial" charset="0"/>
                <a:cs typeface="Arial" charset="0"/>
              </a:endParaRPr>
            </a:p>
          </p:txBody>
        </p:sp>
      </p:grpSp>
      <p:sp>
        <p:nvSpPr>
          <p:cNvPr id="108589" name="Text Box 61">
            <a:extLst>
              <a:ext uri="{FF2B5EF4-FFF2-40B4-BE49-F238E27FC236}">
                <a16:creationId xmlns:a16="http://schemas.microsoft.com/office/drawing/2014/main" id="{D806D7CF-ECF0-4739-82DB-59221F2FE803}"/>
              </a:ext>
            </a:extLst>
          </p:cNvPr>
          <p:cNvSpPr txBox="1">
            <a:spLocks noChangeArrowheads="1"/>
          </p:cNvSpPr>
          <p:nvPr/>
        </p:nvSpPr>
        <p:spPr bwMode="auto">
          <a:xfrm>
            <a:off x="3452813" y="3733800"/>
            <a:ext cx="8239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solidFill>
                  <a:srgbClr val="003366"/>
                </a:solidFill>
              </a:rPr>
              <a:t>BLENDED</a:t>
            </a:r>
          </a:p>
        </p:txBody>
      </p:sp>
      <p:sp>
        <p:nvSpPr>
          <p:cNvPr id="60478" name="Text Box 62">
            <a:extLst>
              <a:ext uri="{FF2B5EF4-FFF2-40B4-BE49-F238E27FC236}">
                <a16:creationId xmlns:a16="http://schemas.microsoft.com/office/drawing/2014/main" id="{1D64DBFE-AE87-4161-ACFB-1217CBC8EE60}"/>
              </a:ext>
            </a:extLst>
          </p:cNvPr>
          <p:cNvSpPr txBox="1">
            <a:spLocks noChangeArrowheads="1"/>
          </p:cNvSpPr>
          <p:nvPr/>
        </p:nvSpPr>
        <p:spPr bwMode="auto">
          <a:xfrm>
            <a:off x="1263650" y="4905375"/>
            <a:ext cx="1090613" cy="274638"/>
          </a:xfrm>
          <a:prstGeom prst="rect">
            <a:avLst/>
          </a:prstGeom>
          <a:noFill/>
          <a:ln w="9525">
            <a:noFill/>
            <a:miter lim="800000"/>
            <a:headEnd/>
            <a:tailEnd/>
          </a:ln>
          <a:effectLst/>
        </p:spPr>
        <p:txBody>
          <a:bodyPr>
            <a:spAutoFit/>
          </a:bodyPr>
          <a:lstStyle/>
          <a:p>
            <a:pPr eaLnBrk="1" hangingPunct="1">
              <a:defRPr/>
            </a:pPr>
            <a:r>
              <a:rPr lang="en-US" sz="1200" b="1" dirty="0">
                <a:solidFill>
                  <a:srgbClr val="003366"/>
                </a:solidFill>
                <a:effectLst>
                  <a:outerShdw blurRad="38100" dist="38100" dir="2700000" algn="tl">
                    <a:srgbClr val="C0C0C0"/>
                  </a:outerShdw>
                </a:effectLst>
                <a:latin typeface="Arial" charset="0"/>
              </a:rPr>
              <a:t> DL via NKO</a:t>
            </a:r>
          </a:p>
        </p:txBody>
      </p:sp>
      <p:sp>
        <p:nvSpPr>
          <p:cNvPr id="60479" name="Text Box 63">
            <a:extLst>
              <a:ext uri="{FF2B5EF4-FFF2-40B4-BE49-F238E27FC236}">
                <a16:creationId xmlns:a16="http://schemas.microsoft.com/office/drawing/2014/main" id="{0468833F-B9C1-4F0C-9870-FB9D9E75A78D}"/>
              </a:ext>
            </a:extLst>
          </p:cNvPr>
          <p:cNvSpPr txBox="1">
            <a:spLocks noChangeArrowheads="1"/>
          </p:cNvSpPr>
          <p:nvPr/>
        </p:nvSpPr>
        <p:spPr bwMode="auto">
          <a:xfrm>
            <a:off x="825500" y="5638800"/>
            <a:ext cx="1090613" cy="274638"/>
          </a:xfrm>
          <a:prstGeom prst="rect">
            <a:avLst/>
          </a:prstGeom>
          <a:noFill/>
          <a:ln w="9525">
            <a:noFill/>
            <a:miter lim="800000"/>
            <a:headEnd/>
            <a:tailEnd/>
          </a:ln>
          <a:effectLst/>
        </p:spPr>
        <p:txBody>
          <a:bodyPr>
            <a:spAutoFit/>
          </a:bodyPr>
          <a:lstStyle/>
          <a:p>
            <a:pPr eaLnBrk="1" hangingPunct="1">
              <a:defRPr/>
            </a:pPr>
            <a:r>
              <a:rPr lang="en-US" sz="1200" b="1" dirty="0">
                <a:solidFill>
                  <a:srgbClr val="003366"/>
                </a:solidFill>
                <a:effectLst>
                  <a:outerShdw blurRad="38100" dist="38100" dir="2700000" algn="tl">
                    <a:srgbClr val="C0C0C0"/>
                  </a:outerShdw>
                </a:effectLst>
                <a:latin typeface="Arial" charset="0"/>
              </a:rPr>
              <a:t> DL via NKO</a:t>
            </a:r>
          </a:p>
        </p:txBody>
      </p:sp>
      <p:sp>
        <p:nvSpPr>
          <p:cNvPr id="9258" name="AutoShape 64">
            <a:hlinkClick r:id="" action="ppaction://noaction" highlightClick="1"/>
            <a:extLst>
              <a:ext uri="{FF2B5EF4-FFF2-40B4-BE49-F238E27FC236}">
                <a16:creationId xmlns:a16="http://schemas.microsoft.com/office/drawing/2014/main" id="{29454E13-E926-413A-A71F-944B90FB43AC}"/>
              </a:ext>
            </a:extLst>
          </p:cNvPr>
          <p:cNvSpPr>
            <a:spLocks noChangeArrowheads="1"/>
          </p:cNvSpPr>
          <p:nvPr/>
        </p:nvSpPr>
        <p:spPr bwMode="auto">
          <a:xfrm>
            <a:off x="6239308" y="3581400"/>
            <a:ext cx="818284" cy="304800"/>
          </a:xfrm>
          <a:prstGeom prst="actionButtonBlank">
            <a:avLst/>
          </a:prstGeom>
          <a:solidFill>
            <a:srgbClr val="FAF400"/>
          </a:solidFill>
          <a:ln w="9525">
            <a:noFill/>
            <a:miter lim="800000"/>
            <a:headEnd/>
            <a:tailEnd/>
          </a:ln>
          <a:scene3d>
            <a:camera prst="orthographicFront"/>
            <a:lightRig rig="threePt" dir="t"/>
          </a:scene3d>
          <a:sp3d>
            <a:bevelT/>
          </a:sp3d>
        </p:spPr>
        <p:txBody>
          <a:bodyPr wrap="none" anchor="ctr"/>
          <a:lstStyle/>
          <a:p>
            <a:pPr algn="ctr">
              <a:defRPr/>
            </a:pPr>
            <a:r>
              <a:rPr lang="en-US" sz="1200" b="1" dirty="0">
                <a:solidFill>
                  <a:srgbClr val="003366"/>
                </a:solidFill>
                <a:latin typeface="Arial" charset="0"/>
                <a:cs typeface="Arial" charset="0"/>
              </a:rPr>
              <a:t>CMDCM</a:t>
            </a:r>
          </a:p>
        </p:txBody>
      </p:sp>
      <p:sp>
        <p:nvSpPr>
          <p:cNvPr id="108595" name="Text Box 65">
            <a:extLst>
              <a:ext uri="{FF2B5EF4-FFF2-40B4-BE49-F238E27FC236}">
                <a16:creationId xmlns:a16="http://schemas.microsoft.com/office/drawing/2014/main" id="{AE673AD9-7411-4BE5-BF49-F2A489E9B839}"/>
              </a:ext>
            </a:extLst>
          </p:cNvPr>
          <p:cNvSpPr txBox="1">
            <a:spLocks noChangeArrowheads="1"/>
          </p:cNvSpPr>
          <p:nvPr/>
        </p:nvSpPr>
        <p:spPr bwMode="auto">
          <a:xfrm>
            <a:off x="5788025" y="3121025"/>
            <a:ext cx="120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b="1">
                <a:solidFill>
                  <a:srgbClr val="0000CC"/>
                </a:solidFill>
              </a:rPr>
              <a:t>(Restructured</a:t>
            </a:r>
          </a:p>
          <a:p>
            <a:pPr algn="ctr" eaLnBrk="1" hangingPunct="1">
              <a:spcBef>
                <a:spcPct val="0"/>
              </a:spcBef>
              <a:buFontTx/>
              <a:buNone/>
            </a:pPr>
            <a:r>
              <a:rPr lang="en-US" altLang="en-US" sz="1200" b="1">
                <a:solidFill>
                  <a:srgbClr val="0000CC"/>
                </a:solidFill>
              </a:rPr>
              <a:t> Aug 06)</a:t>
            </a:r>
          </a:p>
        </p:txBody>
      </p:sp>
      <p:sp>
        <p:nvSpPr>
          <p:cNvPr id="9220" name="Text Box 4">
            <a:extLst>
              <a:ext uri="{FF2B5EF4-FFF2-40B4-BE49-F238E27FC236}">
                <a16:creationId xmlns:a16="http://schemas.microsoft.com/office/drawing/2014/main" id="{0A0A5D72-D3A8-473E-A9DC-7658B3DD8B4B}"/>
              </a:ext>
            </a:extLst>
          </p:cNvPr>
          <p:cNvSpPr txBox="1">
            <a:spLocks noChangeArrowheads="1"/>
          </p:cNvSpPr>
          <p:nvPr/>
        </p:nvSpPr>
        <p:spPr bwMode="auto">
          <a:xfrm>
            <a:off x="5051034" y="2438401"/>
            <a:ext cx="678596" cy="276998"/>
          </a:xfrm>
          <a:prstGeom prst="rect">
            <a:avLst/>
          </a:prstGeom>
          <a:solidFill>
            <a:schemeClr val="accent2"/>
          </a:solidFill>
          <a:ln w="9525">
            <a:noFill/>
            <a:miter lim="800000"/>
            <a:headEnd/>
            <a:tailEnd/>
          </a:ln>
          <a:scene3d>
            <a:camera prst="orthographicFront"/>
            <a:lightRig rig="threePt" dir="t"/>
          </a:scene3d>
          <a:sp3d>
            <a:bevelT/>
          </a:sp3d>
        </p:spPr>
        <p:txBody>
          <a:bodyPr>
            <a:spAutoFit/>
          </a:bodyPr>
          <a:lstStyle/>
          <a:p>
            <a:pPr eaLnBrk="1" hangingPunct="1">
              <a:defRPr/>
            </a:pPr>
            <a:r>
              <a:rPr lang="en-US" sz="1200" b="1" dirty="0">
                <a:latin typeface="Arial" charset="0"/>
              </a:rPr>
              <a:t>MAWS</a:t>
            </a:r>
          </a:p>
        </p:txBody>
      </p:sp>
      <p:sp>
        <p:nvSpPr>
          <p:cNvPr id="108599" name="Text Box 66">
            <a:extLst>
              <a:ext uri="{FF2B5EF4-FFF2-40B4-BE49-F238E27FC236}">
                <a16:creationId xmlns:a16="http://schemas.microsoft.com/office/drawing/2014/main" id="{5B4D7BD7-C0C0-4DA4-9D20-ACF62F8C3E60}"/>
              </a:ext>
            </a:extLst>
          </p:cNvPr>
          <p:cNvSpPr txBox="1">
            <a:spLocks noChangeArrowheads="1"/>
          </p:cNvSpPr>
          <p:nvPr/>
        </p:nvSpPr>
        <p:spPr bwMode="auto">
          <a:xfrm>
            <a:off x="4492625" y="3502025"/>
            <a:ext cx="120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b="1">
                <a:solidFill>
                  <a:srgbClr val="0000CC"/>
                </a:solidFill>
              </a:rPr>
              <a:t>(Restructured</a:t>
            </a:r>
          </a:p>
          <a:p>
            <a:pPr algn="ctr" eaLnBrk="1" hangingPunct="1">
              <a:spcBef>
                <a:spcPct val="0"/>
              </a:spcBef>
              <a:buFontTx/>
              <a:buNone/>
            </a:pPr>
            <a:r>
              <a:rPr lang="en-US" altLang="en-US" sz="1200" b="1">
                <a:solidFill>
                  <a:srgbClr val="0000CC"/>
                </a:solidFill>
              </a:rPr>
              <a:t> Aug 06)</a:t>
            </a:r>
          </a:p>
        </p:txBody>
      </p:sp>
      <p:sp>
        <p:nvSpPr>
          <p:cNvPr id="108600" name="Text Box 67">
            <a:extLst>
              <a:ext uri="{FF2B5EF4-FFF2-40B4-BE49-F238E27FC236}">
                <a16:creationId xmlns:a16="http://schemas.microsoft.com/office/drawing/2014/main" id="{D70C6825-0066-4A70-867D-C27787886D8C}"/>
              </a:ext>
            </a:extLst>
          </p:cNvPr>
          <p:cNvSpPr txBox="1">
            <a:spLocks noChangeArrowheads="1"/>
          </p:cNvSpPr>
          <p:nvPr/>
        </p:nvSpPr>
        <p:spPr bwMode="auto">
          <a:xfrm>
            <a:off x="2352675" y="4191000"/>
            <a:ext cx="831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b="1">
                <a:solidFill>
                  <a:srgbClr val="000099"/>
                </a:solidFill>
              </a:rPr>
              <a:t>(Fielded </a:t>
            </a:r>
          </a:p>
          <a:p>
            <a:pPr algn="ctr" eaLnBrk="1" hangingPunct="1">
              <a:spcBef>
                <a:spcPct val="0"/>
              </a:spcBef>
              <a:buFontTx/>
              <a:buNone/>
            </a:pPr>
            <a:r>
              <a:rPr lang="en-US" altLang="en-US" sz="1200" b="1">
                <a:solidFill>
                  <a:srgbClr val="000099"/>
                </a:solidFill>
              </a:rPr>
              <a:t>May 06)</a:t>
            </a:r>
          </a:p>
        </p:txBody>
      </p:sp>
      <p:sp>
        <p:nvSpPr>
          <p:cNvPr id="108601" name="Text Box 68">
            <a:extLst>
              <a:ext uri="{FF2B5EF4-FFF2-40B4-BE49-F238E27FC236}">
                <a16:creationId xmlns:a16="http://schemas.microsoft.com/office/drawing/2014/main" id="{091FE300-7491-4DFA-BE38-068600671F6D}"/>
              </a:ext>
            </a:extLst>
          </p:cNvPr>
          <p:cNvSpPr txBox="1">
            <a:spLocks noChangeArrowheads="1"/>
          </p:cNvSpPr>
          <p:nvPr/>
        </p:nvSpPr>
        <p:spPr bwMode="auto">
          <a:xfrm>
            <a:off x="1298575" y="4403725"/>
            <a:ext cx="10017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t>Updated 7/17</a:t>
            </a:r>
          </a:p>
        </p:txBody>
      </p:sp>
      <p:sp>
        <p:nvSpPr>
          <p:cNvPr id="108602" name="Text Box 70">
            <a:extLst>
              <a:ext uri="{FF2B5EF4-FFF2-40B4-BE49-F238E27FC236}">
                <a16:creationId xmlns:a16="http://schemas.microsoft.com/office/drawing/2014/main" id="{02A9DFE5-279E-4082-9877-B22B68857EBB}"/>
              </a:ext>
            </a:extLst>
          </p:cNvPr>
          <p:cNvSpPr txBox="1">
            <a:spLocks noChangeArrowheads="1"/>
          </p:cNvSpPr>
          <p:nvPr/>
        </p:nvSpPr>
        <p:spPr bwMode="auto">
          <a:xfrm>
            <a:off x="903288" y="5229225"/>
            <a:ext cx="10017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t>Updated 7/17</a:t>
            </a:r>
          </a:p>
        </p:txBody>
      </p:sp>
      <p:sp>
        <p:nvSpPr>
          <p:cNvPr id="108603" name="Text Box 71">
            <a:extLst>
              <a:ext uri="{FF2B5EF4-FFF2-40B4-BE49-F238E27FC236}">
                <a16:creationId xmlns:a16="http://schemas.microsoft.com/office/drawing/2014/main" id="{3F611B6D-2C72-4C20-A47E-4CF57D7F34E5}"/>
              </a:ext>
            </a:extLst>
          </p:cNvPr>
          <p:cNvSpPr txBox="1">
            <a:spLocks noChangeArrowheads="1"/>
          </p:cNvSpPr>
          <p:nvPr/>
        </p:nvSpPr>
        <p:spPr bwMode="auto">
          <a:xfrm>
            <a:off x="6021388" y="2200275"/>
            <a:ext cx="777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900"/>
              <a:t>RESIDENT</a:t>
            </a:r>
          </a:p>
        </p:txBody>
      </p:sp>
      <p:sp>
        <p:nvSpPr>
          <p:cNvPr id="9267" name="TextBox 72">
            <a:extLst>
              <a:ext uri="{FF2B5EF4-FFF2-40B4-BE49-F238E27FC236}">
                <a16:creationId xmlns:a16="http://schemas.microsoft.com/office/drawing/2014/main" id="{7B05142C-1579-477F-B395-E32C99B42078}"/>
              </a:ext>
            </a:extLst>
          </p:cNvPr>
          <p:cNvSpPr txBox="1">
            <a:spLocks noChangeArrowheads="1"/>
          </p:cNvSpPr>
          <p:nvPr/>
        </p:nvSpPr>
        <p:spPr bwMode="auto">
          <a:xfrm>
            <a:off x="2463178" y="5334000"/>
            <a:ext cx="6223622" cy="55399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defRPr/>
            </a:pPr>
            <a:r>
              <a:rPr lang="en-US" sz="1400" b="1" i="1" dirty="0">
                <a:solidFill>
                  <a:srgbClr val="FFFF99"/>
                </a:solidFill>
              </a:rPr>
              <a:t>Career-long educational opportunities related to mission, supporting </a:t>
            </a:r>
          </a:p>
          <a:p>
            <a:pPr eaLnBrk="1" hangingPunct="1">
              <a:defRPr/>
            </a:pPr>
            <a:r>
              <a:rPr lang="en-US" sz="1400" b="1" i="1" dirty="0">
                <a:solidFill>
                  <a:srgbClr val="FFFF99"/>
                </a:solidFill>
              </a:rPr>
              <a:t>professional and personal growth of </a:t>
            </a:r>
            <a:r>
              <a:rPr lang="en-US" sz="1400" i="1" dirty="0">
                <a:solidFill>
                  <a:srgbClr val="FFFF99"/>
                </a:solidFill>
              </a:rPr>
              <a:t>all</a:t>
            </a:r>
            <a:r>
              <a:rPr lang="en-US" sz="1400" b="1" i="1" dirty="0">
                <a:solidFill>
                  <a:srgbClr val="FFFF99"/>
                </a:solidFill>
              </a:rPr>
              <a:t> Sailors, officers and enlisted</a:t>
            </a:r>
            <a:r>
              <a:rPr lang="en-US" sz="1600" b="1" i="1" dirty="0">
                <a:solidFill>
                  <a:srgbClr val="FFFF99"/>
                </a:solidFill>
              </a:rPr>
              <a:t>.</a:t>
            </a:r>
          </a:p>
        </p:txBody>
      </p:sp>
      <p:sp>
        <p:nvSpPr>
          <p:cNvPr id="75" name="Text Box 48">
            <a:extLst>
              <a:ext uri="{FF2B5EF4-FFF2-40B4-BE49-F238E27FC236}">
                <a16:creationId xmlns:a16="http://schemas.microsoft.com/office/drawing/2014/main" id="{35CADDE7-937F-444C-83E9-A6A983199BD0}"/>
              </a:ext>
            </a:extLst>
          </p:cNvPr>
          <p:cNvSpPr txBox="1">
            <a:spLocks noChangeArrowheads="1"/>
          </p:cNvSpPr>
          <p:nvPr/>
        </p:nvSpPr>
        <p:spPr bwMode="auto">
          <a:xfrm rot="16200000">
            <a:off x="6777832" y="2394795"/>
            <a:ext cx="1177926" cy="280884"/>
          </a:xfrm>
          <a:prstGeom prst="rect">
            <a:avLst/>
          </a:prstGeom>
          <a:solidFill>
            <a:srgbClr val="DDDDDD"/>
          </a:solidFill>
          <a:ln w="9525">
            <a:noFill/>
            <a:miter lim="800000"/>
            <a:headEnd/>
            <a:tailEnd/>
          </a:ln>
          <a:scene3d>
            <a:camera prst="orthographicFront"/>
            <a:lightRig rig="threePt" dir="t"/>
          </a:scene3d>
          <a:sp3d>
            <a:bevelT/>
          </a:sp3d>
        </p:spPr>
        <p:txBody>
          <a:bodyPr>
            <a:spAutoFit/>
          </a:bodyPr>
          <a:lstStyle/>
          <a:p>
            <a:pPr algn="ctr" eaLnBrk="1" hangingPunct="1">
              <a:defRPr/>
            </a:pPr>
            <a:r>
              <a:rPr lang="en-US" sz="1200" b="1" dirty="0">
                <a:solidFill>
                  <a:srgbClr val="0033CC"/>
                </a:solidFill>
                <a:latin typeface="Arial" charset="0"/>
                <a:cs typeface="Arial" charset="0"/>
              </a:rPr>
              <a:t>CAPSTONE</a:t>
            </a:r>
          </a:p>
        </p:txBody>
      </p:sp>
      <p:sp>
        <p:nvSpPr>
          <p:cNvPr id="108610" name="TextBox 70">
            <a:extLst>
              <a:ext uri="{FF2B5EF4-FFF2-40B4-BE49-F238E27FC236}">
                <a16:creationId xmlns:a16="http://schemas.microsoft.com/office/drawing/2014/main" id="{CAE2AA84-F836-4613-A13F-D7E4A90CEE4E}"/>
              </a:ext>
            </a:extLst>
          </p:cNvPr>
          <p:cNvSpPr txBox="1">
            <a:spLocks noChangeArrowheads="1"/>
          </p:cNvSpPr>
          <p:nvPr/>
        </p:nvSpPr>
        <p:spPr bwMode="auto">
          <a:xfrm>
            <a:off x="2362200" y="2819400"/>
            <a:ext cx="10017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b="1"/>
              <a:t>Updated 7/17</a:t>
            </a:r>
          </a:p>
        </p:txBody>
      </p:sp>
      <p:sp>
        <p:nvSpPr>
          <p:cNvPr id="69" name="Text Box 4">
            <a:extLst>
              <a:ext uri="{FF2B5EF4-FFF2-40B4-BE49-F238E27FC236}">
                <a16:creationId xmlns:a16="http://schemas.microsoft.com/office/drawing/2014/main" id="{7A1F77D2-C9A8-4386-A986-707D3F8B0FFD}"/>
              </a:ext>
            </a:extLst>
          </p:cNvPr>
          <p:cNvSpPr txBox="1">
            <a:spLocks noChangeArrowheads="1"/>
          </p:cNvSpPr>
          <p:nvPr/>
        </p:nvSpPr>
        <p:spPr bwMode="auto">
          <a:xfrm>
            <a:off x="5029200" y="2209800"/>
            <a:ext cx="678596" cy="276998"/>
          </a:xfrm>
          <a:prstGeom prst="rect">
            <a:avLst/>
          </a:prstGeom>
          <a:solidFill>
            <a:schemeClr val="accent2"/>
          </a:solidFill>
          <a:ln w="9525">
            <a:noFill/>
            <a:miter lim="800000"/>
            <a:headEnd/>
            <a:tailEnd/>
          </a:ln>
          <a:scene3d>
            <a:camera prst="orthographicFront"/>
            <a:lightRig rig="threePt" dir="t"/>
          </a:scene3d>
          <a:sp3d>
            <a:bevelT/>
          </a:sp3d>
        </p:spPr>
        <p:txBody>
          <a:bodyPr>
            <a:spAutoFit/>
          </a:bodyPr>
          <a:lstStyle/>
          <a:p>
            <a:pPr algn="ctr" eaLnBrk="1" hangingPunct="1">
              <a:defRPr/>
            </a:pPr>
            <a:r>
              <a:rPr lang="en-US" sz="1200" b="1" dirty="0">
                <a:latin typeface="Arial" charset="0"/>
              </a:rPr>
              <a:t>ASP</a:t>
            </a:r>
          </a:p>
        </p:txBody>
      </p:sp>
      <p:sp>
        <p:nvSpPr>
          <p:cNvPr id="108614" name="Slide Number Placeholder 2">
            <a:extLst>
              <a:ext uri="{FF2B5EF4-FFF2-40B4-BE49-F238E27FC236}">
                <a16:creationId xmlns:a16="http://schemas.microsoft.com/office/drawing/2014/main" id="{8A90CCE3-7D0B-470A-A4CD-79B9196A7ED6}"/>
              </a:ext>
            </a:extLst>
          </p:cNvPr>
          <p:cNvSpPr>
            <a:spLocks noGrp="1"/>
          </p:cNvSpPr>
          <p:nvPr>
            <p:ph type="sldNum" sz="quarter" idx="12"/>
          </p:nvPr>
        </p:nvSpPr>
        <p:spPr>
          <a:xfrm>
            <a:off x="152400" y="6324600"/>
            <a:ext cx="685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3078008-E3E8-4525-9755-5EFB67850F92}" type="slidenum">
              <a:rPr lang="en-US" altLang="en-US" sz="1400" smtClean="0">
                <a:solidFill>
                  <a:srgbClr val="FFFFFF"/>
                </a:solidFill>
                <a:cs typeface="Arial" panose="020B0604020202020204" pitchFamily="34" charset="0"/>
                <a:sym typeface="Arial" panose="020B0604020202020204" pitchFamily="34" charset="0"/>
              </a:rPr>
              <a:pPr>
                <a:spcBef>
                  <a:spcPct val="0"/>
                </a:spcBef>
                <a:buFontTx/>
                <a:buNone/>
              </a:pPr>
              <a:t>7</a:t>
            </a:fld>
            <a:endParaRPr lang="en-US" altLang="en-US" sz="1400">
              <a:solidFill>
                <a:srgbClr val="FFFFFF"/>
              </a:solidFill>
              <a:cs typeface="Arial" panose="020B0604020202020204" pitchFamily="34" charset="0"/>
              <a:sym typeface="Arial" panose="020B0604020202020204" pitchFamily="34" charset="0"/>
            </a:endParaRPr>
          </a:p>
        </p:txBody>
      </p:sp>
      <p:sp>
        <p:nvSpPr>
          <p:cNvPr id="71" name="Text Box 4">
            <a:extLst>
              <a:ext uri="{FF2B5EF4-FFF2-40B4-BE49-F238E27FC236}">
                <a16:creationId xmlns:a16="http://schemas.microsoft.com/office/drawing/2014/main" id="{EE873017-9E75-4915-8755-BA73E8083241}"/>
              </a:ext>
            </a:extLst>
          </p:cNvPr>
          <p:cNvSpPr txBox="1">
            <a:spLocks noChangeArrowheads="1"/>
          </p:cNvSpPr>
          <p:nvPr/>
        </p:nvSpPr>
        <p:spPr bwMode="auto">
          <a:xfrm>
            <a:off x="6477000" y="1905000"/>
            <a:ext cx="678596" cy="276998"/>
          </a:xfrm>
          <a:prstGeom prst="rect">
            <a:avLst/>
          </a:prstGeom>
          <a:solidFill>
            <a:schemeClr val="accent2"/>
          </a:solidFill>
          <a:ln w="9525">
            <a:noFill/>
            <a:miter lim="800000"/>
            <a:headEnd/>
            <a:tailEnd/>
          </a:ln>
          <a:scene3d>
            <a:camera prst="orthographicFront"/>
            <a:lightRig rig="threePt" dir="t"/>
          </a:scene3d>
          <a:sp3d>
            <a:bevelT/>
          </a:sp3d>
        </p:spPr>
        <p:txBody>
          <a:bodyPr>
            <a:spAutoFit/>
          </a:bodyPr>
          <a:lstStyle/>
          <a:p>
            <a:pPr algn="ctr" eaLnBrk="1" hangingPunct="1">
              <a:defRPr/>
            </a:pPr>
            <a:r>
              <a:rPr lang="en-US" sz="1200" b="1" dirty="0">
                <a:latin typeface="Arial" charset="0"/>
              </a:rPr>
              <a:t>ASP</a:t>
            </a:r>
          </a:p>
        </p:txBody>
      </p:sp>
      <p:sp>
        <p:nvSpPr>
          <p:cNvPr id="2" name="Oval 1">
            <a:extLst>
              <a:ext uri="{FF2B5EF4-FFF2-40B4-BE49-F238E27FC236}">
                <a16:creationId xmlns:a16="http://schemas.microsoft.com/office/drawing/2014/main" id="{B354E945-A0E7-40F7-A934-3981B2827041}"/>
              </a:ext>
            </a:extLst>
          </p:cNvPr>
          <p:cNvSpPr/>
          <p:nvPr/>
        </p:nvSpPr>
        <p:spPr>
          <a:xfrm>
            <a:off x="2352675" y="1066800"/>
            <a:ext cx="6791325" cy="685800"/>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0"/>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A7F40B5E-D5F5-4056-8737-9B34D7B29004}"/>
              </a:ext>
            </a:extLst>
          </p:cNvPr>
          <p:cNvSpPr>
            <a:spLocks noGrp="1" noChangeArrowheads="1"/>
          </p:cNvSpPr>
          <p:nvPr>
            <p:ph idx="1"/>
          </p:nvPr>
        </p:nvSpPr>
        <p:spPr>
          <a:xfrm>
            <a:off x="1425575" y="1174750"/>
            <a:ext cx="7696200" cy="5149850"/>
          </a:xfrm>
        </p:spPr>
        <p:txBody>
          <a:bodyPr lIns="92075" tIns="46038" rIns="92075" bIns="46038"/>
          <a:lstStyle/>
          <a:p>
            <a:pPr marL="346075" indent="-346075">
              <a:spcBef>
                <a:spcPts val="600"/>
              </a:spcBef>
              <a:buClr>
                <a:srgbClr val="FFFFCC"/>
              </a:buClr>
              <a:buSzPct val="50000"/>
              <a:buFontTx/>
              <a:buNone/>
              <a:tabLst>
                <a:tab pos="965200" algn="l"/>
                <a:tab pos="1371600" algn="l"/>
                <a:tab pos="1828800" algn="l"/>
                <a:tab pos="2286000" algn="l"/>
              </a:tabLst>
              <a:defRPr/>
            </a:pPr>
            <a:r>
              <a:rPr lang="en-US" sz="2200" dirty="0"/>
              <a:t>U.S. Military Leaders &amp; Key Federal Employees:</a:t>
            </a:r>
          </a:p>
          <a:p>
            <a:pPr>
              <a:lnSpc>
                <a:spcPts val="1700"/>
              </a:lnSpc>
              <a:spcBef>
                <a:spcPts val="600"/>
              </a:spcBef>
              <a:buClr>
                <a:srgbClr val="FFFFCC"/>
              </a:buClr>
              <a:buSzPct val="100000"/>
              <a:buFont typeface="Wingdings" panose="05000000000000000000" pitchFamily="2" charset="2"/>
              <a:buChar char="Ø"/>
              <a:tabLst>
                <a:tab pos="965200" algn="l"/>
                <a:tab pos="1371600" algn="l"/>
                <a:tab pos="1828800" algn="l"/>
                <a:tab pos="2286000" algn="l"/>
              </a:tabLst>
              <a:defRPr/>
            </a:pPr>
            <a:r>
              <a:rPr lang="en-US" sz="1800" dirty="0">
                <a:solidFill>
                  <a:schemeClr val="accent2">
                    <a:lumMod val="20000"/>
                    <a:lumOff val="80000"/>
                  </a:schemeClr>
                </a:solidFill>
              </a:rPr>
              <a:t> </a:t>
            </a:r>
            <a:r>
              <a:rPr lang="en-US" sz="1800" dirty="0">
                <a:solidFill>
                  <a:srgbClr val="00B0F0"/>
                </a:solidFill>
              </a:rPr>
              <a:t>College of Naval Warfare (CNW)  		156 Students</a:t>
            </a:r>
          </a:p>
          <a:p>
            <a:pPr>
              <a:lnSpc>
                <a:spcPts val="1700"/>
              </a:lnSpc>
              <a:spcBef>
                <a:spcPts val="600"/>
              </a:spcBef>
              <a:buClr>
                <a:srgbClr val="FFFFCC"/>
              </a:buClr>
              <a:buSzPct val="100000"/>
              <a:buFont typeface="Wingdings" panose="05000000000000000000" pitchFamily="2" charset="2"/>
              <a:buChar char="Ø"/>
              <a:tabLst>
                <a:tab pos="965200" algn="l"/>
                <a:tab pos="1371600" algn="l"/>
                <a:tab pos="1828800" algn="l"/>
                <a:tab pos="2286000" algn="l"/>
              </a:tabLst>
              <a:defRPr/>
            </a:pPr>
            <a:r>
              <a:rPr lang="en-US" sz="1800" dirty="0">
                <a:solidFill>
                  <a:srgbClr val="FFFF00"/>
                </a:solidFill>
              </a:rPr>
              <a:t> College of Naval Command and Staff (CNC&amp;S)  	279 Students</a:t>
            </a:r>
          </a:p>
          <a:p>
            <a:pPr marL="346075" indent="-346075">
              <a:lnSpc>
                <a:spcPts val="1700"/>
              </a:lnSpc>
              <a:spcBef>
                <a:spcPts val="600"/>
              </a:spcBef>
              <a:buClr>
                <a:srgbClr val="FFFFCC"/>
              </a:buClr>
              <a:buSzPct val="50000"/>
              <a:buFontTx/>
              <a:buNone/>
              <a:tabLst>
                <a:tab pos="965200" algn="l"/>
                <a:tab pos="1371600" algn="l"/>
                <a:tab pos="1828800" algn="l"/>
                <a:tab pos="2286000" algn="l"/>
              </a:tabLst>
              <a:defRPr/>
            </a:pPr>
            <a:endParaRPr lang="en-US" sz="2000" dirty="0"/>
          </a:p>
          <a:p>
            <a:pPr marL="346075" indent="-346075">
              <a:lnSpc>
                <a:spcPts val="1700"/>
              </a:lnSpc>
              <a:spcBef>
                <a:spcPts val="600"/>
              </a:spcBef>
              <a:buClr>
                <a:srgbClr val="FFFFCC"/>
              </a:buClr>
              <a:buSzPct val="50000"/>
              <a:buFontTx/>
              <a:buNone/>
              <a:tabLst>
                <a:tab pos="965200" algn="l"/>
                <a:tab pos="1371600" algn="l"/>
                <a:tab pos="1828800" algn="l"/>
                <a:tab pos="2286000" algn="l"/>
              </a:tabLst>
              <a:defRPr/>
            </a:pPr>
            <a:r>
              <a:rPr lang="en-US" sz="2200" dirty="0"/>
              <a:t>International Officers:</a:t>
            </a:r>
          </a:p>
          <a:p>
            <a:pPr>
              <a:lnSpc>
                <a:spcPts val="1700"/>
              </a:lnSpc>
              <a:spcBef>
                <a:spcPts val="600"/>
              </a:spcBef>
              <a:buClr>
                <a:srgbClr val="FFFFCC"/>
              </a:buClr>
              <a:buSzPct val="100000"/>
              <a:buFont typeface="Wingdings" panose="05000000000000000000" pitchFamily="2" charset="2"/>
              <a:buChar char="Ø"/>
              <a:tabLst>
                <a:tab pos="965200" algn="l"/>
                <a:tab pos="1371600" algn="l"/>
                <a:tab pos="1828800" algn="l"/>
                <a:tab pos="2286000" algn="l"/>
              </a:tabLst>
              <a:defRPr/>
            </a:pPr>
            <a:r>
              <a:rPr lang="en-US" sz="1800" dirty="0">
                <a:solidFill>
                  <a:schemeClr val="accent2">
                    <a:lumMod val="20000"/>
                    <a:lumOff val="80000"/>
                  </a:schemeClr>
                </a:solidFill>
              </a:rPr>
              <a:t> </a:t>
            </a:r>
            <a:r>
              <a:rPr lang="en-US" sz="1800" dirty="0">
                <a:solidFill>
                  <a:srgbClr val="00B0F0"/>
                </a:solidFill>
              </a:rPr>
              <a:t>Naval Command College (NCC) 		  48 Students</a:t>
            </a:r>
          </a:p>
          <a:p>
            <a:pPr>
              <a:lnSpc>
                <a:spcPts val="1700"/>
              </a:lnSpc>
              <a:spcBef>
                <a:spcPts val="600"/>
              </a:spcBef>
              <a:buClr>
                <a:srgbClr val="FFFFCC"/>
              </a:buClr>
              <a:buSzPct val="100000"/>
              <a:buFont typeface="Wingdings" panose="05000000000000000000" pitchFamily="2" charset="2"/>
              <a:buChar char="Ø"/>
              <a:tabLst>
                <a:tab pos="965200" algn="l"/>
                <a:tab pos="1371600" algn="l"/>
                <a:tab pos="1828800" algn="l"/>
                <a:tab pos="2286000" algn="l"/>
              </a:tabLst>
              <a:defRPr/>
            </a:pPr>
            <a:r>
              <a:rPr lang="en-US" sz="1800" dirty="0">
                <a:solidFill>
                  <a:srgbClr val="FFFF00"/>
                </a:solidFill>
              </a:rPr>
              <a:t> Naval Staff College (NSC)</a:t>
            </a:r>
            <a:r>
              <a:rPr lang="en-US" sz="1600" dirty="0">
                <a:solidFill>
                  <a:srgbClr val="FFFF00"/>
                </a:solidFill>
              </a:rPr>
              <a:t>			  </a:t>
            </a:r>
            <a:r>
              <a:rPr lang="en-US" sz="1800" dirty="0">
                <a:solidFill>
                  <a:srgbClr val="FFFF00"/>
                </a:solidFill>
              </a:rPr>
              <a:t>58 Students</a:t>
            </a:r>
          </a:p>
          <a:p>
            <a:pPr marL="0" indent="0">
              <a:lnSpc>
                <a:spcPts val="1700"/>
              </a:lnSpc>
              <a:spcBef>
                <a:spcPts val="600"/>
              </a:spcBef>
              <a:buClr>
                <a:srgbClr val="FFFFCC"/>
              </a:buClr>
              <a:buSzPct val="100000"/>
              <a:buFontTx/>
              <a:buNone/>
              <a:tabLst>
                <a:tab pos="965200" algn="l"/>
                <a:tab pos="1371600" algn="l"/>
                <a:tab pos="1828800" algn="l"/>
                <a:tab pos="2286000" algn="l"/>
              </a:tabLst>
              <a:defRPr/>
            </a:pPr>
            <a:endParaRPr lang="en-US" sz="1800" dirty="0">
              <a:solidFill>
                <a:srgbClr val="FFFF00"/>
              </a:solidFill>
            </a:endParaRPr>
          </a:p>
          <a:p>
            <a:pPr marL="0" indent="0">
              <a:lnSpc>
                <a:spcPts val="1700"/>
              </a:lnSpc>
              <a:spcBef>
                <a:spcPts val="600"/>
              </a:spcBef>
              <a:buClr>
                <a:srgbClr val="FFFFCC"/>
              </a:buClr>
              <a:buSzPct val="100000"/>
              <a:buFontTx/>
              <a:buNone/>
              <a:tabLst>
                <a:tab pos="965200" algn="l"/>
                <a:tab pos="1371600" algn="l"/>
                <a:tab pos="1828800" algn="l"/>
                <a:tab pos="2286000" algn="l"/>
              </a:tabLst>
              <a:defRPr/>
            </a:pPr>
            <a:r>
              <a:rPr lang="en-US" sz="2200" dirty="0"/>
              <a:t>Other Resident programs:</a:t>
            </a:r>
          </a:p>
          <a:p>
            <a:pPr>
              <a:spcBef>
                <a:spcPts val="600"/>
              </a:spcBef>
              <a:buClr>
                <a:srgbClr val="FFFFCC"/>
              </a:buClr>
              <a:buSzPct val="100000"/>
              <a:buFont typeface="Wingdings" panose="05000000000000000000" pitchFamily="2" charset="2"/>
              <a:buChar char="Ø"/>
              <a:tabLst>
                <a:tab pos="173038" algn="l"/>
                <a:tab pos="398463" algn="l"/>
                <a:tab pos="1371600" algn="l"/>
                <a:tab pos="1828800" algn="l"/>
                <a:tab pos="2286000" algn="l"/>
              </a:tabLst>
              <a:defRPr/>
            </a:pPr>
            <a:r>
              <a:rPr lang="en-US" sz="1600" dirty="0"/>
              <a:t> </a:t>
            </a:r>
            <a:r>
              <a:rPr lang="en-US" sz="1800" dirty="0"/>
              <a:t>Flag Level Education – Joint Forces Maritime Component 	Commanders Course (JFMCC)  	                24 Students</a:t>
            </a:r>
          </a:p>
          <a:p>
            <a:pPr>
              <a:spcBef>
                <a:spcPts val="600"/>
              </a:spcBef>
              <a:buClr>
                <a:srgbClr val="FFFFCC"/>
              </a:buClr>
              <a:buSzPct val="100000"/>
              <a:buFont typeface="Wingdings" panose="05000000000000000000" pitchFamily="2" charset="2"/>
              <a:buChar char="Ø"/>
              <a:tabLst>
                <a:tab pos="173038" algn="l"/>
                <a:tab pos="398463" algn="l"/>
                <a:tab pos="1371600" algn="l"/>
                <a:tab pos="1828800" algn="l"/>
                <a:tab pos="2286000" algn="l"/>
              </a:tabLst>
              <a:defRPr/>
            </a:pPr>
            <a:r>
              <a:rPr lang="en-US" sz="1800" dirty="0"/>
              <a:t> Executive-level OLW Course (ELOC)	         75-100 Students</a:t>
            </a:r>
          </a:p>
          <a:p>
            <a:pPr>
              <a:lnSpc>
                <a:spcPts val="1700"/>
              </a:lnSpc>
              <a:spcBef>
                <a:spcPts val="600"/>
              </a:spcBef>
              <a:buClr>
                <a:srgbClr val="FFFFCC"/>
              </a:buClr>
              <a:buSzPct val="100000"/>
              <a:buFont typeface="Wingdings" panose="05000000000000000000" pitchFamily="2" charset="2"/>
              <a:buChar char="Ø"/>
              <a:tabLst>
                <a:tab pos="398463" algn="l"/>
                <a:tab pos="1371600" algn="l"/>
                <a:tab pos="1828800" algn="l"/>
                <a:tab pos="2286000" algn="l"/>
              </a:tabLst>
              <a:defRPr/>
            </a:pPr>
            <a:r>
              <a:rPr lang="en-US" sz="1800" dirty="0"/>
              <a:t> Maritime Operational Planners Course (MOPC)      72 Students</a:t>
            </a:r>
          </a:p>
          <a:p>
            <a:pPr>
              <a:lnSpc>
                <a:spcPts val="1700"/>
              </a:lnSpc>
              <a:spcBef>
                <a:spcPts val="600"/>
              </a:spcBef>
              <a:buClr>
                <a:srgbClr val="FFFFCC"/>
              </a:buClr>
              <a:buSzPct val="100000"/>
              <a:buFont typeface="Wingdings" panose="05000000000000000000" pitchFamily="2" charset="2"/>
              <a:buChar char="Ø"/>
              <a:tabLst>
                <a:tab pos="398463" algn="l"/>
                <a:tab pos="1371600" algn="l"/>
                <a:tab pos="1828800" algn="l"/>
                <a:tab pos="2286000" algn="l"/>
              </a:tabLst>
              <a:defRPr/>
            </a:pPr>
            <a:r>
              <a:rPr lang="en-US" sz="1800" dirty="0"/>
              <a:t> Maritime Staff Operators Course (MSOC)              400 Students</a:t>
            </a:r>
          </a:p>
          <a:p>
            <a:pPr>
              <a:lnSpc>
                <a:spcPts val="1700"/>
              </a:lnSpc>
              <a:spcBef>
                <a:spcPts val="600"/>
              </a:spcBef>
              <a:buClr>
                <a:srgbClr val="FFFFCC"/>
              </a:buClr>
              <a:buSzPct val="100000"/>
              <a:buFont typeface="Wingdings" panose="05000000000000000000" pitchFamily="2" charset="2"/>
              <a:buChar char="Ø"/>
              <a:tabLst>
                <a:tab pos="398463" algn="l"/>
                <a:tab pos="1371600" algn="l"/>
                <a:tab pos="1828800" algn="l"/>
                <a:tab pos="2286000" algn="l"/>
              </a:tabLst>
              <a:defRPr/>
            </a:pPr>
            <a:r>
              <a:rPr lang="en-US" sz="1800" dirty="0"/>
              <a:t> Senior Enlisted Academy (SEA) 	            1100 Students</a:t>
            </a:r>
          </a:p>
          <a:p>
            <a:pPr marL="0" indent="0">
              <a:lnSpc>
                <a:spcPts val="1700"/>
              </a:lnSpc>
              <a:spcBef>
                <a:spcPts val="600"/>
              </a:spcBef>
              <a:buClr>
                <a:srgbClr val="FFFFCC"/>
              </a:buClr>
              <a:buSzPct val="100000"/>
              <a:buFontTx/>
              <a:buNone/>
              <a:tabLst>
                <a:tab pos="398463" algn="l"/>
                <a:tab pos="1371600" algn="l"/>
                <a:tab pos="1828800" algn="l"/>
                <a:tab pos="2286000" algn="l"/>
              </a:tabLst>
              <a:defRPr/>
            </a:pPr>
            <a:endParaRPr lang="en-US" sz="1800" dirty="0"/>
          </a:p>
        </p:txBody>
      </p:sp>
      <p:sp>
        <p:nvSpPr>
          <p:cNvPr id="437252" name="Rectangle 42">
            <a:extLst>
              <a:ext uri="{FF2B5EF4-FFF2-40B4-BE49-F238E27FC236}">
                <a16:creationId xmlns:a16="http://schemas.microsoft.com/office/drawing/2014/main" id="{72F2C08C-5711-4078-94FF-5BD24B066471}"/>
              </a:ext>
            </a:extLst>
          </p:cNvPr>
          <p:cNvSpPr>
            <a:spLocks noChangeArrowheads="1"/>
          </p:cNvSpPr>
          <p:nvPr/>
        </p:nvSpPr>
        <p:spPr bwMode="auto">
          <a:xfrm>
            <a:off x="914400" y="-76200"/>
            <a:ext cx="8458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2" eaLnBrk="1" hangingPunct="1">
              <a:spcBef>
                <a:spcPct val="0"/>
              </a:spcBef>
              <a:buFontTx/>
              <a:buNone/>
              <a:defRPr/>
            </a:pPr>
            <a:r>
              <a:rPr lang="en-US" altLang="en-US" sz="2800" dirty="0">
                <a:latin typeface="+mj-lt"/>
              </a:rPr>
              <a:t>Who We Are – Our Resident Students</a:t>
            </a:r>
            <a:endParaRPr lang="en-US" altLang="en-US" sz="2800" i="1" dirty="0">
              <a:latin typeface="+mj-lt"/>
            </a:endParaRPr>
          </a:p>
        </p:txBody>
      </p:sp>
      <p:pic>
        <p:nvPicPr>
          <p:cNvPr id="110596" name="Picture 6" descr="PPT Template.jpg">
            <a:extLst>
              <a:ext uri="{FF2B5EF4-FFF2-40B4-BE49-F238E27FC236}">
                <a16:creationId xmlns:a16="http://schemas.microsoft.com/office/drawing/2014/main" id="{639D36A9-1DF1-4FE3-AF8A-F72C3BD356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7" descr="seal only.gif">
            <a:extLst>
              <a:ext uri="{FF2B5EF4-FFF2-40B4-BE49-F238E27FC236}">
                <a16:creationId xmlns:a16="http://schemas.microsoft.com/office/drawing/2014/main" id="{2A30B821-AEFF-405C-ADC7-186BEF510F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Slide Number Placeholder 2">
            <a:extLst>
              <a:ext uri="{FF2B5EF4-FFF2-40B4-BE49-F238E27FC236}">
                <a16:creationId xmlns:a16="http://schemas.microsoft.com/office/drawing/2014/main" id="{F24032C9-CC0E-4DA2-B68F-2096A5E9A9A6}"/>
              </a:ext>
            </a:extLst>
          </p:cNvPr>
          <p:cNvSpPr txBox="1">
            <a:spLocks/>
          </p:cNvSpPr>
          <p:nvPr/>
        </p:nvSpPr>
        <p:spPr bwMode="auto">
          <a:xfrm>
            <a:off x="152400" y="6324600"/>
            <a:ext cx="685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F5F5B691-8BDC-4349-9595-88C07DDB2C77}" type="slidenum">
              <a:rPr lang="en-US" altLang="en-US" sz="1400">
                <a:solidFill>
                  <a:srgbClr val="FFFFFF"/>
                </a:solidFill>
              </a:rPr>
              <a:pPr algn="r" eaLnBrk="1" hangingPunct="1">
                <a:spcBef>
                  <a:spcPct val="0"/>
                </a:spcBef>
                <a:buFontTx/>
                <a:buNone/>
              </a:pPr>
              <a:t>8</a:t>
            </a:fld>
            <a:endParaRPr lang="en-US" altLang="en-US" sz="1400">
              <a:solidFill>
                <a:srgbClr val="FFFFFF"/>
              </a:solidFill>
            </a:endParaRPr>
          </a:p>
        </p:txBody>
      </p:sp>
    </p:spTree>
  </p:cSld>
  <p:clrMapOvr>
    <a:masterClrMapping/>
  </p:clrMapOvr>
  <p:transition advTm="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57D9427F-AFAB-48FE-AB6F-593D932CD971}"/>
              </a:ext>
            </a:extLst>
          </p:cNvPr>
          <p:cNvSpPr>
            <a:spLocks noGrp="1"/>
          </p:cNvSpPr>
          <p:nvPr>
            <p:ph type="title"/>
          </p:nvPr>
        </p:nvSpPr>
        <p:spPr>
          <a:xfrm>
            <a:off x="1447800" y="228600"/>
            <a:ext cx="7620000" cy="762000"/>
          </a:xfrm>
        </p:spPr>
        <p:txBody>
          <a:bodyPr/>
          <a:lstStyle/>
          <a:p>
            <a:r>
              <a:rPr lang="en-US" altLang="en-US" sz="2800"/>
              <a:t>Two Graduate Programs</a:t>
            </a:r>
          </a:p>
        </p:txBody>
      </p:sp>
      <p:sp>
        <p:nvSpPr>
          <p:cNvPr id="13" name="Text Placeholder 2">
            <a:extLst>
              <a:ext uri="{FF2B5EF4-FFF2-40B4-BE49-F238E27FC236}">
                <a16:creationId xmlns:a16="http://schemas.microsoft.com/office/drawing/2014/main" id="{0D9EDD45-DCF8-495F-82FB-F828DDBEC157}"/>
              </a:ext>
            </a:extLst>
          </p:cNvPr>
          <p:cNvSpPr txBox="1">
            <a:spLocks/>
          </p:cNvSpPr>
          <p:nvPr/>
        </p:nvSpPr>
        <p:spPr bwMode="auto">
          <a:xfrm>
            <a:off x="1219200" y="1371600"/>
            <a:ext cx="7924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Ø"/>
              <a:defRPr/>
            </a:pPr>
            <a:r>
              <a:rPr lang="en-US" altLang="en-US" sz="2400" b="1" kern="0" dirty="0">
                <a:solidFill>
                  <a:srgbClr val="FFD243"/>
                </a:solidFill>
                <a:cs typeface="Arial" pitchFamily="34" charset="0"/>
              </a:rPr>
              <a:t>Senior-level Course</a:t>
            </a:r>
            <a:endParaRPr lang="en-US" altLang="en-US" sz="2400" kern="0" dirty="0">
              <a:solidFill>
                <a:srgbClr val="FFD243"/>
              </a:solidFill>
              <a:cs typeface="Arial" pitchFamily="34" charset="0"/>
            </a:endParaRPr>
          </a:p>
          <a:p>
            <a:pPr lvl="1">
              <a:buFont typeface="Wingdings" panose="05000000000000000000" pitchFamily="2" charset="2"/>
              <a:buChar char="Ø"/>
              <a:defRPr/>
            </a:pPr>
            <a:r>
              <a:rPr lang="en-US" altLang="en-US" sz="2000" kern="0" dirty="0">
                <a:cs typeface="Arial" pitchFamily="34" charset="0"/>
              </a:rPr>
              <a:t>Joint Professional Military Education Phase II</a:t>
            </a:r>
          </a:p>
          <a:p>
            <a:pPr lvl="1">
              <a:buFont typeface="Wingdings" panose="05000000000000000000" pitchFamily="2" charset="2"/>
              <a:buChar char="Ø"/>
              <a:defRPr/>
            </a:pPr>
            <a:r>
              <a:rPr lang="en-US" altLang="en-US" sz="2000" kern="0" dirty="0">
                <a:cs typeface="Arial" pitchFamily="34" charset="0"/>
              </a:rPr>
              <a:t>M.A. in National Security and Strategic Studies </a:t>
            </a:r>
          </a:p>
          <a:p>
            <a:pPr>
              <a:buFont typeface="Wingdings" panose="05000000000000000000" pitchFamily="2" charset="2"/>
              <a:buChar char="Ø"/>
              <a:defRPr/>
            </a:pPr>
            <a:endParaRPr lang="en-US" altLang="en-US" sz="2000" dirty="0">
              <a:cs typeface="Arial" pitchFamily="34" charset="0"/>
            </a:endParaRPr>
          </a:p>
          <a:p>
            <a:pPr>
              <a:buFont typeface="Wingdings" panose="05000000000000000000" pitchFamily="2" charset="2"/>
              <a:buChar char="Ø"/>
              <a:defRPr/>
            </a:pPr>
            <a:r>
              <a:rPr lang="en-US" altLang="en-US" sz="2400" b="1" kern="0" dirty="0">
                <a:solidFill>
                  <a:schemeClr val="accent3">
                    <a:lumMod val="85000"/>
                  </a:schemeClr>
                </a:solidFill>
                <a:cs typeface="Arial" pitchFamily="34" charset="0"/>
              </a:rPr>
              <a:t>Intermediate-level Course</a:t>
            </a:r>
            <a:endParaRPr lang="en-US" altLang="en-US" sz="2400" kern="0" dirty="0">
              <a:solidFill>
                <a:schemeClr val="accent3">
                  <a:lumMod val="85000"/>
                </a:schemeClr>
              </a:solidFill>
              <a:cs typeface="Arial" pitchFamily="34" charset="0"/>
            </a:endParaRPr>
          </a:p>
          <a:p>
            <a:pPr lvl="1">
              <a:buFont typeface="Wingdings" panose="05000000000000000000" pitchFamily="2" charset="2"/>
              <a:buChar char="Ø"/>
              <a:defRPr/>
            </a:pPr>
            <a:r>
              <a:rPr lang="en-US" altLang="en-US" sz="2000" kern="0" dirty="0">
                <a:cs typeface="Arial" pitchFamily="34" charset="0"/>
              </a:rPr>
              <a:t>Joint Professional Military Education Phase I </a:t>
            </a:r>
          </a:p>
          <a:p>
            <a:pPr lvl="1">
              <a:buFont typeface="Wingdings" panose="05000000000000000000" pitchFamily="2" charset="2"/>
              <a:buChar char="Ø"/>
              <a:defRPr/>
            </a:pPr>
            <a:r>
              <a:rPr lang="en-US" altLang="en-US" sz="2000" kern="0" dirty="0">
                <a:cs typeface="Arial" pitchFamily="34" charset="0"/>
              </a:rPr>
              <a:t>M.A. in Defense and Strategic Studies</a:t>
            </a:r>
          </a:p>
          <a:p>
            <a:pPr lvl="1">
              <a:buFont typeface="Wingdings" panose="05000000000000000000" pitchFamily="2" charset="2"/>
              <a:buChar char="Ø"/>
              <a:defRPr/>
            </a:pPr>
            <a:r>
              <a:rPr lang="en-US" altLang="en-US" sz="2000" kern="0" dirty="0">
                <a:cs typeface="Arial" pitchFamily="34" charset="0"/>
              </a:rPr>
              <a:t>Basis of non-resident JPME I course</a:t>
            </a:r>
          </a:p>
          <a:p>
            <a:pPr>
              <a:buFont typeface="Wingdings" panose="05000000000000000000" pitchFamily="2" charset="2"/>
              <a:buChar char="Ø"/>
              <a:defRPr/>
            </a:pPr>
            <a:endParaRPr lang="en-US" altLang="en-US" sz="2400" i="1" kern="0" dirty="0"/>
          </a:p>
        </p:txBody>
      </p:sp>
      <p:pic>
        <p:nvPicPr>
          <p:cNvPr id="112644" name="Picture 1">
            <a:extLst>
              <a:ext uri="{FF2B5EF4-FFF2-40B4-BE49-F238E27FC236}">
                <a16:creationId xmlns:a16="http://schemas.microsoft.com/office/drawing/2014/main" id="{5565079E-C4CF-4059-8B01-C0DEA88D4D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5625" y="4646613"/>
            <a:ext cx="2974975"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Slide Number Placeholder 7">
            <a:extLst>
              <a:ext uri="{FF2B5EF4-FFF2-40B4-BE49-F238E27FC236}">
                <a16:creationId xmlns:a16="http://schemas.microsoft.com/office/drawing/2014/main" id="{4DA28899-5B72-4D23-A52E-358C290F289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6016068B-758B-44A7-9F3B-9279EB5AA075}" type="slidenum">
              <a:rPr lang="en-US" altLang="en-US" sz="1400" smtClean="0"/>
              <a:pPr>
                <a:spcBef>
                  <a:spcPct val="0"/>
                </a:spcBef>
                <a:buFontTx/>
                <a:buNone/>
              </a:pPr>
              <a:t>9</a:t>
            </a:fld>
            <a:endParaRPr lang="en-US" altLang="en-US" sz="1400"/>
          </a:p>
        </p:txBody>
      </p:sp>
    </p:spTree>
  </p:cSld>
  <p:clrMapOvr>
    <a:masterClrMapping/>
  </p:clrMapOvr>
  <p:transition/>
</p:sld>
</file>

<file path=ppt/theme/theme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wcflag">
  <a:themeElements>
    <a:clrScheme name="nwcfla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nwcfla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wcfla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wcfla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wcfla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wcfla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wcfla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wcfla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33991</TotalTime>
  <Words>6647</Words>
  <Application>Microsoft Office PowerPoint</Application>
  <PresentationFormat>On-screen Show (4:3)</PresentationFormat>
  <Paragraphs>876</Paragraphs>
  <Slides>44</Slides>
  <Notes>39</Notes>
  <HiddenSlides>29</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44</vt:i4>
      </vt:variant>
    </vt:vector>
  </HeadingPairs>
  <TitlesOfParts>
    <vt:vector size="58" baseType="lpstr">
      <vt:lpstr>ＭＳ Ｐゴシック</vt:lpstr>
      <vt:lpstr>ＭＳ Ｐゴシック</vt:lpstr>
      <vt:lpstr>Arial</vt:lpstr>
      <vt:lpstr>Calibri</vt:lpstr>
      <vt:lpstr>Garamond</vt:lpstr>
      <vt:lpstr>Georgia</vt:lpstr>
      <vt:lpstr>Segoe UI Symbol</vt:lpstr>
      <vt:lpstr>Times New Roman</vt:lpstr>
      <vt:lpstr>Trebuchet MS</vt:lpstr>
      <vt:lpstr>Wingdings</vt:lpstr>
      <vt:lpstr>12_Default Design</vt:lpstr>
      <vt:lpstr>nwcflag</vt:lpstr>
      <vt:lpstr>13_Default Design</vt:lpstr>
      <vt:lpstr>Photo Editor Photo</vt:lpstr>
      <vt:lpstr>PowerPoint Presentation</vt:lpstr>
      <vt:lpstr>PowerPoint Presentation</vt:lpstr>
      <vt:lpstr>Senior Leadership</vt:lpstr>
      <vt:lpstr>War College Vision</vt:lpstr>
      <vt:lpstr>PowerPoint Presentation</vt:lpstr>
      <vt:lpstr>PowerPoint Presentation</vt:lpstr>
      <vt:lpstr>PowerPoint Presentation</vt:lpstr>
      <vt:lpstr>PowerPoint Presentation</vt:lpstr>
      <vt:lpstr>Two Graduate Programs</vt:lpstr>
      <vt:lpstr>PowerPoint Presentation</vt:lpstr>
      <vt:lpstr>Senior-level PME Outcomes </vt:lpstr>
      <vt:lpstr>PowerPoint Presentation</vt:lpstr>
      <vt:lpstr>Intermediate-level PME Outcomes</vt:lpstr>
      <vt:lpstr> Intermediate-level Course February 2017 </vt:lpstr>
      <vt:lpstr>PowerPoint Presentation</vt:lpstr>
      <vt:lpstr>Advanced Research Programs Year-long Electives</vt:lpstr>
      <vt:lpstr>PowerPoint Presentation</vt:lpstr>
      <vt:lpstr>Graduate Education and Graduate Teaching Opportunities</vt:lpstr>
      <vt:lpstr>Learning</vt:lpstr>
      <vt:lpstr>Professional Growth and Academic Advancement Education + Experience + Creative Freedom</vt:lpstr>
      <vt:lpstr>Mission Area Two</vt:lpstr>
      <vt:lpstr>PowerPoint Presentation</vt:lpstr>
      <vt:lpstr>Advanced Research Groups Year-long Electives</vt:lpstr>
      <vt:lpstr>CNWS Key Initiatives </vt:lpstr>
      <vt:lpstr>PowerPoint Presentation</vt:lpstr>
      <vt:lpstr>PowerPoint Presentation</vt:lpstr>
      <vt:lpstr>Mission Area Three</vt:lpstr>
      <vt:lpstr>PowerPoint Presentation</vt:lpstr>
      <vt:lpstr>PowerPoint Presentation</vt:lpstr>
      <vt:lpstr>PowerPoint Presentation</vt:lpstr>
      <vt:lpstr>PowerPoint Presentation</vt:lpstr>
      <vt:lpstr>PowerPoint Presentation</vt:lpstr>
      <vt:lpstr>Mission Area Four</vt:lpstr>
      <vt:lpstr>International Officer Enrollment</vt:lpstr>
      <vt:lpstr>Global Impact</vt:lpstr>
      <vt:lpstr>PowerPoint Presentation</vt:lpstr>
      <vt:lpstr>International Fellows Program</vt:lpstr>
      <vt:lpstr>International Seapower Symposium</vt:lpstr>
      <vt:lpstr>Regional Alumni Symposia</vt:lpstr>
      <vt:lpstr>New Initiative: International  Maritime Staff Officers’ Course </vt:lpstr>
      <vt:lpstr>Mission Area Five</vt:lpstr>
      <vt:lpstr>PowerPoint Presentation</vt:lpstr>
      <vt:lpstr>Major Lines of Effort</vt:lpstr>
      <vt:lpstr>PowerPoint Presentation</vt:lpstr>
    </vt:vector>
  </TitlesOfParts>
  <Company>Anteon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petersj</dc:creator>
  <cp:lastModifiedBy>William Bundy</cp:lastModifiedBy>
  <cp:revision>2028</cp:revision>
  <cp:lastPrinted>2017-07-11T20:24:25Z</cp:lastPrinted>
  <dcterms:created xsi:type="dcterms:W3CDTF">2004-09-13T13:05:48Z</dcterms:created>
  <dcterms:modified xsi:type="dcterms:W3CDTF">2017-07-24T00:55:44Z</dcterms:modified>
</cp:coreProperties>
</file>