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68" r:id="rId4"/>
    <p:sldMasterId id="2147483672" r:id="rId5"/>
    <p:sldMasterId id="2147483674" r:id="rId6"/>
    <p:sldMasterId id="2147483691" r:id="rId7"/>
  </p:sldMasterIdLst>
  <p:notesMasterIdLst>
    <p:notesMasterId r:id="rId18"/>
  </p:notesMasterIdLst>
  <p:sldIdLst>
    <p:sldId id="267" r:id="rId8"/>
    <p:sldId id="274" r:id="rId9"/>
    <p:sldId id="266" r:id="rId10"/>
    <p:sldId id="268" r:id="rId11"/>
    <p:sldId id="262" r:id="rId12"/>
    <p:sldId id="276" r:id="rId13"/>
    <p:sldId id="259" r:id="rId14"/>
    <p:sldId id="271" r:id="rId15"/>
    <p:sldId id="275" r:id="rId16"/>
    <p:sldId id="270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70" autoAdjust="0"/>
  </p:normalViewPr>
  <p:slideViewPr>
    <p:cSldViewPr>
      <p:cViewPr varScale="1">
        <p:scale>
          <a:sx n="74" d="100"/>
          <a:sy n="74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3E4222-B61B-44F0-A5B8-EE17A2B2A146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C0ACF6-BEEE-40A6-820D-37291CC45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F6C7F9-FE1B-4B74-9775-0CEBBD767209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4463" y="465138"/>
            <a:ext cx="4181475" cy="3136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11150" y="3717927"/>
            <a:ext cx="6388100" cy="5191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723820" algn="l"/>
                <a:tab pos="1447640" algn="l"/>
                <a:tab pos="2171459" algn="l"/>
                <a:tab pos="2895280" algn="l"/>
                <a:tab pos="3619099" algn="l"/>
                <a:tab pos="4342919" algn="l"/>
                <a:tab pos="5066739" algn="l"/>
                <a:tab pos="5790560" algn="l"/>
              </a:tabLst>
            </a:pPr>
            <a:endParaRPr lang="en-US" altLang="en-US" sz="2000">
              <a:latin typeface="Arial" charset="0"/>
              <a:ea typeface="FZSongTi" charset="0"/>
              <a:cs typeface="FZSongTi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0" tIns="44996" rIns="89990" bIns="44996" anchor="b"/>
          <a:lstStyle/>
          <a:p>
            <a:pPr defTabSz="457149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E70D6B61-08A8-41F3-A981-D3D9809B19E0}" type="slidenum">
              <a:rPr lang="en-US" altLang="en-US">
                <a:solidFill>
                  <a:srgbClr val="000000"/>
                </a:solidFill>
              </a:rPr>
              <a:pPr defTabSz="457149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414463" y="465138"/>
            <a:ext cx="4181475" cy="3136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xfrm>
            <a:off x="311150" y="3717927"/>
            <a:ext cx="6388100" cy="5191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8DB8A8-0F87-4B70-A251-7065417BB3D2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5B440F-035E-4793-9F8D-AA3DD1C93770}" type="slidenum">
              <a:rPr lang="en-US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5B440F-035E-4793-9F8D-AA3DD1C93770}" type="slidenum">
              <a:rPr lang="en-US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5B440F-035E-4793-9F8D-AA3DD1C93770}" type="slidenum">
              <a:rPr lang="en-US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0E6097-899F-432C-8464-322190767034}" type="slidenum">
              <a:rPr lang="en-US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DE7B-4C28-4777-898E-5EF09A1416DD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5E7-3532-4AF8-9AC4-FA5CF2392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DE7B-4C28-4777-898E-5EF09A1416DD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5E7-3532-4AF8-9AC4-FA5CF2392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2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DE7B-4C28-4777-898E-5EF09A1416DD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5E7-3532-4AF8-9AC4-FA5CF2392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1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32013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6D9FDA9-A073-40C8-B251-236CD71B1B1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45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7" y="1287463"/>
            <a:ext cx="8501063" cy="4832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540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4761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3016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fld id="{B4D0FF31-63E0-4D6F-8D2A-A0B2E8D76E9B}" type="slidenum">
              <a:rPr lang="en-US">
                <a:cs typeface="Arial" charset="0"/>
              </a:rPr>
              <a:pPr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878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62183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9988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7594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DE7B-4C28-4777-898E-5EF09A1416DD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5E7-3532-4AF8-9AC4-FA5CF2392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82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C201D-CCDC-4A19-9F65-3DFF7D154A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94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3A1A4F-F7CF-4AFD-BDB9-8696E1E29C3F}" type="datetimeFigureOut">
              <a:rPr lang="en-US" smtClean="0">
                <a:solidFill>
                  <a:srgbClr val="FFFFFF"/>
                </a:solidFill>
              </a:rPr>
              <a:pPr/>
              <a:t>7/18/2016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942CFE-1686-4F12-AD48-F0C60CCBA7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78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287463"/>
            <a:ext cx="8501062" cy="4832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4646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1790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DE7B-4C28-4777-898E-5EF09A1416DD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5E7-3532-4AF8-9AC4-FA5CF2392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DE7B-4C28-4777-898E-5EF09A1416DD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5E7-3532-4AF8-9AC4-FA5CF2392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7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DE7B-4C28-4777-898E-5EF09A1416DD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5E7-3532-4AF8-9AC4-FA5CF2392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DE7B-4C28-4777-898E-5EF09A1416DD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5E7-3532-4AF8-9AC4-FA5CF2392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DE7B-4C28-4777-898E-5EF09A1416DD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5E7-3532-4AF8-9AC4-FA5CF2392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3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DE7B-4C28-4777-898E-5EF09A1416DD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5E7-3532-4AF8-9AC4-FA5CF2392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0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DE7B-4C28-4777-898E-5EF09A1416DD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5E7-3532-4AF8-9AC4-FA5CF2392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0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ADE7B-4C28-4777-898E-5EF09A1416DD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715E7-3532-4AF8-9AC4-FA5CF2392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9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5"/>
          <p:cNvSpPr>
            <a:spLocks noChangeArrowheads="1"/>
          </p:cNvSpPr>
          <p:nvPr/>
        </p:nvSpPr>
        <p:spPr bwMode="auto">
          <a:xfrm>
            <a:off x="9016731" y="914400"/>
            <a:ext cx="51069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64" name="Rectangle 6"/>
          <p:cNvSpPr>
            <a:spLocks noChangeArrowheads="1"/>
          </p:cNvSpPr>
          <p:nvPr/>
        </p:nvSpPr>
        <p:spPr bwMode="auto">
          <a:xfrm>
            <a:off x="8856714" y="914400"/>
            <a:ext cx="102138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61" name="Rectangle 8"/>
          <p:cNvSpPr>
            <a:spLocks noChangeArrowheads="1"/>
          </p:cNvSpPr>
          <p:nvPr/>
        </p:nvSpPr>
        <p:spPr bwMode="auto">
          <a:xfrm>
            <a:off x="8618390" y="914400"/>
            <a:ext cx="158315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62" name="Rectangle 9"/>
          <p:cNvSpPr>
            <a:spLocks noChangeArrowheads="1"/>
          </p:cNvSpPr>
          <p:nvPr/>
        </p:nvSpPr>
        <p:spPr bwMode="auto">
          <a:xfrm>
            <a:off x="8328998" y="914400"/>
            <a:ext cx="214491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59" name="Rectangle 11"/>
          <p:cNvSpPr>
            <a:spLocks noChangeArrowheads="1"/>
          </p:cNvSpPr>
          <p:nvPr/>
        </p:nvSpPr>
        <p:spPr bwMode="auto">
          <a:xfrm>
            <a:off x="7991940" y="914400"/>
            <a:ext cx="262156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60" name="Rectangle 12"/>
          <p:cNvSpPr>
            <a:spLocks noChangeArrowheads="1"/>
          </p:cNvSpPr>
          <p:nvPr/>
        </p:nvSpPr>
        <p:spPr bwMode="auto">
          <a:xfrm>
            <a:off x="7597004" y="914400"/>
            <a:ext cx="318332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55" name="Rectangle 14"/>
          <p:cNvSpPr>
            <a:spLocks noChangeArrowheads="1"/>
          </p:cNvSpPr>
          <p:nvPr/>
        </p:nvSpPr>
        <p:spPr bwMode="auto">
          <a:xfrm>
            <a:off x="6133018" y="914400"/>
            <a:ext cx="425577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56" name="Rectangle 15"/>
          <p:cNvSpPr>
            <a:spLocks noChangeArrowheads="1"/>
          </p:cNvSpPr>
          <p:nvPr/>
        </p:nvSpPr>
        <p:spPr bwMode="auto">
          <a:xfrm>
            <a:off x="7149297" y="914400"/>
            <a:ext cx="371104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57" name="Rectangle 16"/>
          <p:cNvSpPr>
            <a:spLocks noChangeArrowheads="1"/>
          </p:cNvSpPr>
          <p:nvPr/>
        </p:nvSpPr>
        <p:spPr bwMode="auto">
          <a:xfrm>
            <a:off x="6653925" y="914400"/>
            <a:ext cx="425577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58" name="Rectangle 17"/>
          <p:cNvSpPr>
            <a:spLocks noChangeArrowheads="1"/>
          </p:cNvSpPr>
          <p:nvPr/>
        </p:nvSpPr>
        <p:spPr bwMode="auto">
          <a:xfrm>
            <a:off x="5494652" y="914400"/>
            <a:ext cx="534525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53" name="Rectangle 19"/>
          <p:cNvSpPr>
            <a:spLocks noChangeArrowheads="1"/>
          </p:cNvSpPr>
          <p:nvPr/>
        </p:nvSpPr>
        <p:spPr bwMode="auto">
          <a:xfrm>
            <a:off x="4839262" y="914400"/>
            <a:ext cx="587297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54" name="Rectangle 20"/>
          <p:cNvSpPr>
            <a:spLocks noChangeArrowheads="1"/>
          </p:cNvSpPr>
          <p:nvPr/>
        </p:nvSpPr>
        <p:spPr bwMode="auto">
          <a:xfrm>
            <a:off x="76200" y="914400"/>
            <a:ext cx="4691565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7" name="Rectangle 2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12" tIns="50800" rIns="100012" bIns="50800" anchor="ctr"/>
          <a:lstStyle>
            <a:lvl1pPr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 smtClean="0">
              <a:solidFill>
                <a:srgbClr val="DEBF04"/>
              </a:solidFill>
              <a:latin typeface="Arial Narrow" pitchFamily="34" charset="0"/>
            </a:endParaRPr>
          </a:p>
        </p:txBody>
      </p:sp>
      <p:sp>
        <p:nvSpPr>
          <p:cNvPr id="1028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2406650" y="1"/>
            <a:ext cx="67373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12" tIns="50800" rIns="10001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46" name="Rectangle 26"/>
          <p:cNvSpPr>
            <a:spLocks noChangeArrowheads="1"/>
          </p:cNvSpPr>
          <p:nvPr userDrawn="1"/>
        </p:nvSpPr>
        <p:spPr bwMode="auto">
          <a:xfrm>
            <a:off x="9016298" y="914400"/>
            <a:ext cx="51502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47" name="Rectangle 27"/>
          <p:cNvSpPr>
            <a:spLocks noChangeArrowheads="1"/>
          </p:cNvSpPr>
          <p:nvPr userDrawn="1"/>
        </p:nvSpPr>
        <p:spPr bwMode="auto">
          <a:xfrm>
            <a:off x="8854925" y="914400"/>
            <a:ext cx="103004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44" name="Rectangle 29"/>
          <p:cNvSpPr>
            <a:spLocks noChangeArrowheads="1"/>
          </p:cNvSpPr>
          <p:nvPr userDrawn="1"/>
        </p:nvSpPr>
        <p:spPr bwMode="auto">
          <a:xfrm>
            <a:off x="8614582" y="914400"/>
            <a:ext cx="157940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45" name="Rectangle 30"/>
          <p:cNvSpPr>
            <a:spLocks noChangeArrowheads="1"/>
          </p:cNvSpPr>
          <p:nvPr userDrawn="1"/>
        </p:nvSpPr>
        <p:spPr bwMode="auto">
          <a:xfrm>
            <a:off x="8322737" y="914400"/>
            <a:ext cx="216309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42" name="Rectangle 32"/>
          <p:cNvSpPr>
            <a:spLocks noChangeArrowheads="1"/>
          </p:cNvSpPr>
          <p:nvPr userDrawn="1"/>
        </p:nvSpPr>
        <p:spPr bwMode="auto">
          <a:xfrm>
            <a:off x="7982823" y="914400"/>
            <a:ext cx="264377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43" name="Rectangle 33"/>
          <p:cNvSpPr>
            <a:spLocks noChangeArrowheads="1"/>
          </p:cNvSpPr>
          <p:nvPr userDrawn="1"/>
        </p:nvSpPr>
        <p:spPr bwMode="auto">
          <a:xfrm>
            <a:off x="7584540" y="914400"/>
            <a:ext cx="324463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8" name="Rectangle 35"/>
          <p:cNvSpPr>
            <a:spLocks noChangeArrowheads="1"/>
          </p:cNvSpPr>
          <p:nvPr userDrawn="1"/>
        </p:nvSpPr>
        <p:spPr bwMode="auto">
          <a:xfrm>
            <a:off x="6108147" y="914400"/>
            <a:ext cx="429184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9" name="Rectangle 36"/>
          <p:cNvSpPr>
            <a:spLocks noChangeArrowheads="1"/>
          </p:cNvSpPr>
          <p:nvPr userDrawn="1"/>
        </p:nvSpPr>
        <p:spPr bwMode="auto">
          <a:xfrm>
            <a:off x="7134755" y="914400"/>
            <a:ext cx="374249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40" name="Rectangle 37"/>
          <p:cNvSpPr>
            <a:spLocks noChangeArrowheads="1"/>
          </p:cNvSpPr>
          <p:nvPr userDrawn="1"/>
        </p:nvSpPr>
        <p:spPr bwMode="auto">
          <a:xfrm>
            <a:off x="6631752" y="914400"/>
            <a:ext cx="432618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41" name="Rectangle 38"/>
          <p:cNvSpPr>
            <a:spLocks noChangeArrowheads="1"/>
          </p:cNvSpPr>
          <p:nvPr userDrawn="1"/>
        </p:nvSpPr>
        <p:spPr bwMode="auto">
          <a:xfrm>
            <a:off x="5464371" y="914400"/>
            <a:ext cx="539055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6" name="Rectangle 40"/>
          <p:cNvSpPr>
            <a:spLocks noChangeArrowheads="1"/>
          </p:cNvSpPr>
          <p:nvPr userDrawn="1"/>
        </p:nvSpPr>
        <p:spPr bwMode="auto">
          <a:xfrm>
            <a:off x="4803428" y="914400"/>
            <a:ext cx="592274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7" name="Rectangle 41"/>
          <p:cNvSpPr>
            <a:spLocks noChangeArrowheads="1"/>
          </p:cNvSpPr>
          <p:nvPr userDrawn="1"/>
        </p:nvSpPr>
        <p:spPr bwMode="auto">
          <a:xfrm>
            <a:off x="0" y="914400"/>
            <a:ext cx="4731325" cy="152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3232D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2" y="0"/>
            <a:ext cx="1178258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879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93" r:id="rId2"/>
  </p:sldLayoutIdLst>
  <p:transition/>
  <p:timing>
    <p:tnLst>
      <p:par>
        <p:cTn id="1" dur="indefinite" restart="never" nodeType="tmRoot"/>
      </p:par>
    </p:tnLst>
  </p:timing>
  <p:txStyles>
    <p:titleStyle>
      <a:lvl1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+mj-lt"/>
          <a:ea typeface="+mj-ea"/>
          <a:cs typeface="+mj-cs"/>
        </a:defRPr>
      </a:lvl1pPr>
      <a:lvl2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2pPr>
      <a:lvl3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3pPr>
      <a:lvl4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4pPr>
      <a:lvl5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5pPr>
      <a:lvl6pPr marL="457200" algn="r" defTabSz="989013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6pPr>
      <a:lvl7pPr marL="914400" algn="r" defTabSz="989013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7pPr>
      <a:lvl8pPr marL="1371600" algn="r" defTabSz="989013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8pPr>
      <a:lvl9pPr marL="1828800" algn="r" defTabSz="989013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9pPr>
    </p:titleStyle>
    <p:bodyStyle>
      <a:lvl1pPr marL="309563" indent="-309563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87400" indent="-292100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Char char="–"/>
        <a:defRPr sz="2200" b="1">
          <a:solidFill>
            <a:schemeClr val="bg1"/>
          </a:solidFill>
          <a:latin typeface="+mn-lt"/>
        </a:defRPr>
      </a:lvl2pPr>
      <a:lvl3pPr marL="1279525" indent="-290513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3pPr>
      <a:lvl4pPr marL="1820863" indent="-314325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Char char="–"/>
        <a:defRPr b="1">
          <a:solidFill>
            <a:schemeClr val="bg1"/>
          </a:solidFill>
          <a:latin typeface="+mn-lt"/>
        </a:defRPr>
      </a:lvl4pPr>
      <a:lvl5pPr marL="2289175" indent="-314325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5pPr>
      <a:lvl6pPr marL="2746375" indent="-314325" algn="l" defTabSz="989013" rtl="0" fontAlgn="base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6pPr>
      <a:lvl7pPr marL="3203575" indent="-314325" algn="l" defTabSz="989013" rtl="0" fontAlgn="base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7pPr>
      <a:lvl8pPr marL="3660775" indent="-314325" algn="l" defTabSz="989013" rtl="0" fontAlgn="base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8pPr>
      <a:lvl9pPr marL="4117975" indent="-314325" algn="l" defTabSz="989013" rtl="0" fontAlgn="base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7" y="1287463"/>
            <a:ext cx="850106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12" tIns="50800" rIns="100012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89" name="Rectangle 5"/>
          <p:cNvSpPr>
            <a:spLocks noChangeArrowheads="1"/>
          </p:cNvSpPr>
          <p:nvPr/>
        </p:nvSpPr>
        <p:spPr bwMode="auto">
          <a:xfrm>
            <a:off x="9016731" y="914400"/>
            <a:ext cx="51069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90" name="Rectangle 6"/>
          <p:cNvSpPr>
            <a:spLocks noChangeArrowheads="1"/>
          </p:cNvSpPr>
          <p:nvPr/>
        </p:nvSpPr>
        <p:spPr bwMode="auto">
          <a:xfrm>
            <a:off x="8856714" y="914400"/>
            <a:ext cx="102138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87" name="Rectangle 8"/>
          <p:cNvSpPr>
            <a:spLocks noChangeArrowheads="1"/>
          </p:cNvSpPr>
          <p:nvPr/>
        </p:nvSpPr>
        <p:spPr bwMode="auto">
          <a:xfrm>
            <a:off x="8618390" y="914400"/>
            <a:ext cx="158315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88" name="Rectangle 9"/>
          <p:cNvSpPr>
            <a:spLocks noChangeArrowheads="1"/>
          </p:cNvSpPr>
          <p:nvPr/>
        </p:nvSpPr>
        <p:spPr bwMode="auto">
          <a:xfrm>
            <a:off x="8328998" y="914400"/>
            <a:ext cx="214491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85" name="Rectangle 11"/>
          <p:cNvSpPr>
            <a:spLocks noChangeArrowheads="1"/>
          </p:cNvSpPr>
          <p:nvPr/>
        </p:nvSpPr>
        <p:spPr bwMode="auto">
          <a:xfrm>
            <a:off x="7991940" y="914400"/>
            <a:ext cx="262156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86" name="Rectangle 12"/>
          <p:cNvSpPr>
            <a:spLocks noChangeArrowheads="1"/>
          </p:cNvSpPr>
          <p:nvPr/>
        </p:nvSpPr>
        <p:spPr bwMode="auto">
          <a:xfrm>
            <a:off x="7597004" y="914400"/>
            <a:ext cx="318332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81" name="Rectangle 14"/>
          <p:cNvSpPr>
            <a:spLocks noChangeArrowheads="1"/>
          </p:cNvSpPr>
          <p:nvPr/>
        </p:nvSpPr>
        <p:spPr bwMode="auto">
          <a:xfrm>
            <a:off x="6133018" y="914400"/>
            <a:ext cx="425577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82" name="Rectangle 15"/>
          <p:cNvSpPr>
            <a:spLocks noChangeArrowheads="1"/>
          </p:cNvSpPr>
          <p:nvPr/>
        </p:nvSpPr>
        <p:spPr bwMode="auto">
          <a:xfrm>
            <a:off x="7149297" y="914400"/>
            <a:ext cx="371104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83" name="Rectangle 16"/>
          <p:cNvSpPr>
            <a:spLocks noChangeArrowheads="1"/>
          </p:cNvSpPr>
          <p:nvPr/>
        </p:nvSpPr>
        <p:spPr bwMode="auto">
          <a:xfrm>
            <a:off x="6653925" y="914400"/>
            <a:ext cx="425577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84" name="Rectangle 17"/>
          <p:cNvSpPr>
            <a:spLocks noChangeArrowheads="1"/>
          </p:cNvSpPr>
          <p:nvPr/>
        </p:nvSpPr>
        <p:spPr bwMode="auto">
          <a:xfrm>
            <a:off x="5494652" y="914400"/>
            <a:ext cx="534525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79" name="Rectangle 19"/>
          <p:cNvSpPr>
            <a:spLocks noChangeArrowheads="1"/>
          </p:cNvSpPr>
          <p:nvPr/>
        </p:nvSpPr>
        <p:spPr bwMode="auto">
          <a:xfrm>
            <a:off x="4839262" y="914400"/>
            <a:ext cx="587297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80" name="Rectangle 20"/>
          <p:cNvSpPr>
            <a:spLocks noChangeArrowheads="1"/>
          </p:cNvSpPr>
          <p:nvPr/>
        </p:nvSpPr>
        <p:spPr bwMode="auto">
          <a:xfrm>
            <a:off x="76200" y="914400"/>
            <a:ext cx="4691565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42018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0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12" tIns="50800" rIns="100012" bIns="50800" anchor="ctr"/>
          <a:lstStyle>
            <a:lvl1pPr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 smtClean="0">
              <a:solidFill>
                <a:srgbClr val="DEBF04"/>
              </a:solidFill>
              <a:latin typeface="Arial Narrow" pitchFamily="34" charset="0"/>
            </a:endParaRPr>
          </a:p>
        </p:txBody>
      </p:sp>
      <p:sp>
        <p:nvSpPr>
          <p:cNvPr id="2054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2406650" y="1"/>
            <a:ext cx="67373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12" tIns="50800" rIns="10001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2072" name="Rectangle 26"/>
          <p:cNvSpPr>
            <a:spLocks noChangeArrowheads="1"/>
          </p:cNvSpPr>
          <p:nvPr userDrawn="1"/>
        </p:nvSpPr>
        <p:spPr bwMode="auto">
          <a:xfrm>
            <a:off x="9016298" y="914400"/>
            <a:ext cx="51502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73" name="Rectangle 27"/>
          <p:cNvSpPr>
            <a:spLocks noChangeArrowheads="1"/>
          </p:cNvSpPr>
          <p:nvPr userDrawn="1"/>
        </p:nvSpPr>
        <p:spPr bwMode="auto">
          <a:xfrm>
            <a:off x="8854925" y="914400"/>
            <a:ext cx="103004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70" name="Rectangle 29"/>
          <p:cNvSpPr>
            <a:spLocks noChangeArrowheads="1"/>
          </p:cNvSpPr>
          <p:nvPr userDrawn="1"/>
        </p:nvSpPr>
        <p:spPr bwMode="auto">
          <a:xfrm>
            <a:off x="8614582" y="914400"/>
            <a:ext cx="157940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71" name="Rectangle 30"/>
          <p:cNvSpPr>
            <a:spLocks noChangeArrowheads="1"/>
          </p:cNvSpPr>
          <p:nvPr userDrawn="1"/>
        </p:nvSpPr>
        <p:spPr bwMode="auto">
          <a:xfrm>
            <a:off x="8322737" y="914400"/>
            <a:ext cx="216309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68" name="Rectangle 32"/>
          <p:cNvSpPr>
            <a:spLocks noChangeArrowheads="1"/>
          </p:cNvSpPr>
          <p:nvPr userDrawn="1"/>
        </p:nvSpPr>
        <p:spPr bwMode="auto">
          <a:xfrm>
            <a:off x="7982823" y="914400"/>
            <a:ext cx="264377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69" name="Rectangle 33"/>
          <p:cNvSpPr>
            <a:spLocks noChangeArrowheads="1"/>
          </p:cNvSpPr>
          <p:nvPr userDrawn="1"/>
        </p:nvSpPr>
        <p:spPr bwMode="auto">
          <a:xfrm>
            <a:off x="7584540" y="914400"/>
            <a:ext cx="324463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64" name="Rectangle 35"/>
          <p:cNvSpPr>
            <a:spLocks noChangeArrowheads="1"/>
          </p:cNvSpPr>
          <p:nvPr userDrawn="1"/>
        </p:nvSpPr>
        <p:spPr bwMode="auto">
          <a:xfrm>
            <a:off x="6108147" y="914400"/>
            <a:ext cx="429184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65" name="Rectangle 36"/>
          <p:cNvSpPr>
            <a:spLocks noChangeArrowheads="1"/>
          </p:cNvSpPr>
          <p:nvPr userDrawn="1"/>
        </p:nvSpPr>
        <p:spPr bwMode="auto">
          <a:xfrm>
            <a:off x="7134755" y="914400"/>
            <a:ext cx="374249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66" name="Rectangle 37"/>
          <p:cNvSpPr>
            <a:spLocks noChangeArrowheads="1"/>
          </p:cNvSpPr>
          <p:nvPr userDrawn="1"/>
        </p:nvSpPr>
        <p:spPr bwMode="auto">
          <a:xfrm>
            <a:off x="6631752" y="914400"/>
            <a:ext cx="432618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67" name="Rectangle 38"/>
          <p:cNvSpPr>
            <a:spLocks noChangeArrowheads="1"/>
          </p:cNvSpPr>
          <p:nvPr userDrawn="1"/>
        </p:nvSpPr>
        <p:spPr bwMode="auto">
          <a:xfrm>
            <a:off x="5464371" y="914400"/>
            <a:ext cx="539055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62" name="Rectangle 40"/>
          <p:cNvSpPr>
            <a:spLocks noChangeArrowheads="1"/>
          </p:cNvSpPr>
          <p:nvPr userDrawn="1"/>
        </p:nvSpPr>
        <p:spPr bwMode="auto">
          <a:xfrm>
            <a:off x="4803428" y="914400"/>
            <a:ext cx="592274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63" name="Rectangle 41"/>
          <p:cNvSpPr>
            <a:spLocks noChangeArrowheads="1"/>
          </p:cNvSpPr>
          <p:nvPr userDrawn="1"/>
        </p:nvSpPr>
        <p:spPr bwMode="auto">
          <a:xfrm>
            <a:off x="0" y="914400"/>
            <a:ext cx="4731325" cy="152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3232D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2" y="0"/>
            <a:ext cx="1178258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033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+mj-lt"/>
          <a:ea typeface="+mj-ea"/>
          <a:cs typeface="+mj-cs"/>
        </a:defRPr>
      </a:lvl1pPr>
      <a:lvl2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2pPr>
      <a:lvl3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3pPr>
      <a:lvl4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4pPr>
      <a:lvl5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5pPr>
      <a:lvl6pPr marL="457200" algn="r" defTabSz="989013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6pPr>
      <a:lvl7pPr marL="914400" algn="r" defTabSz="989013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7pPr>
      <a:lvl8pPr marL="1371600" algn="r" defTabSz="989013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8pPr>
      <a:lvl9pPr marL="1828800" algn="r" defTabSz="989013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9pPr>
    </p:titleStyle>
    <p:bodyStyle>
      <a:lvl1pPr marL="309563" indent="-309563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87400" indent="-292100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Char char="–"/>
        <a:defRPr sz="2200" b="1">
          <a:solidFill>
            <a:schemeClr val="bg1"/>
          </a:solidFill>
          <a:latin typeface="+mn-lt"/>
        </a:defRPr>
      </a:lvl2pPr>
      <a:lvl3pPr marL="1279525" indent="-290513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3pPr>
      <a:lvl4pPr marL="1820863" indent="-314325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Char char="–"/>
        <a:defRPr b="1">
          <a:solidFill>
            <a:schemeClr val="bg1"/>
          </a:solidFill>
          <a:latin typeface="+mn-lt"/>
        </a:defRPr>
      </a:lvl4pPr>
      <a:lvl5pPr marL="2289175" indent="-314325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5pPr>
      <a:lvl6pPr marL="2746375" indent="-314325" algn="l" defTabSz="989013" rtl="0" fontAlgn="base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6pPr>
      <a:lvl7pPr marL="3203575" indent="-314325" algn="l" defTabSz="989013" rtl="0" fontAlgn="base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7pPr>
      <a:lvl8pPr marL="3660775" indent="-314325" algn="l" defTabSz="989013" rtl="0" fontAlgn="base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8pPr>
      <a:lvl9pPr marL="4117975" indent="-314325" algn="l" defTabSz="989013" rtl="0" fontAlgn="base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"/>
          <p:cNvGrpSpPr>
            <a:grpSpLocks/>
          </p:cNvGrpSpPr>
          <p:nvPr/>
        </p:nvGrpSpPr>
        <p:grpSpPr bwMode="auto">
          <a:xfrm>
            <a:off x="76200" y="914400"/>
            <a:ext cx="8991600" cy="152400"/>
            <a:chOff x="0" y="576"/>
            <a:chExt cx="5282" cy="189"/>
          </a:xfrm>
        </p:grpSpPr>
        <p:grpSp>
          <p:nvGrpSpPr>
            <p:cNvPr id="2072" name="Group 4"/>
            <p:cNvGrpSpPr>
              <a:grpSpLocks/>
            </p:cNvGrpSpPr>
            <p:nvPr/>
          </p:nvGrpSpPr>
          <p:grpSpPr bwMode="auto">
            <a:xfrm>
              <a:off x="5158" y="576"/>
              <a:ext cx="124" cy="189"/>
              <a:chOff x="5158" y="576"/>
              <a:chExt cx="124" cy="189"/>
            </a:xfrm>
          </p:grpSpPr>
          <p:sp>
            <p:nvSpPr>
              <p:cNvPr id="1063" name="Rectangle 5"/>
              <p:cNvSpPr>
                <a:spLocks noChangeArrowheads="1"/>
              </p:cNvSpPr>
              <p:nvPr/>
            </p:nvSpPr>
            <p:spPr bwMode="auto">
              <a:xfrm>
                <a:off x="5252" y="576"/>
                <a:ext cx="30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64" name="Rectangle 6"/>
              <p:cNvSpPr>
                <a:spLocks noChangeArrowheads="1"/>
              </p:cNvSpPr>
              <p:nvPr/>
            </p:nvSpPr>
            <p:spPr bwMode="auto">
              <a:xfrm>
                <a:off x="5158" y="576"/>
                <a:ext cx="60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  <p:grpSp>
          <p:nvGrpSpPr>
            <p:cNvPr id="2073" name="Group 7"/>
            <p:cNvGrpSpPr>
              <a:grpSpLocks/>
            </p:cNvGrpSpPr>
            <p:nvPr/>
          </p:nvGrpSpPr>
          <p:grpSpPr bwMode="auto">
            <a:xfrm>
              <a:off x="4848" y="576"/>
              <a:ext cx="263" cy="189"/>
              <a:chOff x="4848" y="576"/>
              <a:chExt cx="263" cy="189"/>
            </a:xfrm>
          </p:grpSpPr>
          <p:sp>
            <p:nvSpPr>
              <p:cNvPr id="1061" name="Rectangle 8"/>
              <p:cNvSpPr>
                <a:spLocks noChangeArrowheads="1"/>
              </p:cNvSpPr>
              <p:nvPr/>
            </p:nvSpPr>
            <p:spPr bwMode="auto">
              <a:xfrm>
                <a:off x="5018" y="576"/>
                <a:ext cx="93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62" name="Rectangle 9"/>
              <p:cNvSpPr>
                <a:spLocks noChangeArrowheads="1"/>
              </p:cNvSpPr>
              <p:nvPr/>
            </p:nvSpPr>
            <p:spPr bwMode="auto">
              <a:xfrm>
                <a:off x="4848" y="576"/>
                <a:ext cx="126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  <p:grpSp>
          <p:nvGrpSpPr>
            <p:cNvPr id="2074" name="Group 10"/>
            <p:cNvGrpSpPr>
              <a:grpSpLocks/>
            </p:cNvGrpSpPr>
            <p:nvPr/>
          </p:nvGrpSpPr>
          <p:grpSpPr bwMode="auto">
            <a:xfrm>
              <a:off x="4418" y="576"/>
              <a:ext cx="386" cy="189"/>
              <a:chOff x="4418" y="576"/>
              <a:chExt cx="386" cy="189"/>
            </a:xfrm>
          </p:grpSpPr>
          <p:sp>
            <p:nvSpPr>
              <p:cNvPr id="1059" name="Rectangle 11"/>
              <p:cNvSpPr>
                <a:spLocks noChangeArrowheads="1"/>
              </p:cNvSpPr>
              <p:nvPr/>
            </p:nvSpPr>
            <p:spPr bwMode="auto">
              <a:xfrm>
                <a:off x="4650" y="576"/>
                <a:ext cx="154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60" name="Rectangle 12"/>
              <p:cNvSpPr>
                <a:spLocks noChangeArrowheads="1"/>
              </p:cNvSpPr>
              <p:nvPr/>
            </p:nvSpPr>
            <p:spPr bwMode="auto">
              <a:xfrm>
                <a:off x="4418" y="576"/>
                <a:ext cx="187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  <p:grpSp>
          <p:nvGrpSpPr>
            <p:cNvPr id="2075" name="Group 13"/>
            <p:cNvGrpSpPr>
              <a:grpSpLocks/>
            </p:cNvGrpSpPr>
            <p:nvPr/>
          </p:nvGrpSpPr>
          <p:grpSpPr bwMode="auto">
            <a:xfrm>
              <a:off x="3183" y="576"/>
              <a:ext cx="1191" cy="189"/>
              <a:chOff x="3183" y="576"/>
              <a:chExt cx="1191" cy="189"/>
            </a:xfrm>
          </p:grpSpPr>
          <p:sp>
            <p:nvSpPr>
              <p:cNvPr id="1055" name="Rectangle 14"/>
              <p:cNvSpPr>
                <a:spLocks noChangeArrowheads="1"/>
              </p:cNvSpPr>
              <p:nvPr/>
            </p:nvSpPr>
            <p:spPr bwMode="auto">
              <a:xfrm>
                <a:off x="3558" y="576"/>
                <a:ext cx="250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56" name="Rectangle 15"/>
              <p:cNvSpPr>
                <a:spLocks noChangeArrowheads="1"/>
              </p:cNvSpPr>
              <p:nvPr/>
            </p:nvSpPr>
            <p:spPr bwMode="auto">
              <a:xfrm>
                <a:off x="4155" y="576"/>
                <a:ext cx="218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57" name="Rectangle 16"/>
              <p:cNvSpPr>
                <a:spLocks noChangeArrowheads="1"/>
              </p:cNvSpPr>
              <p:nvPr/>
            </p:nvSpPr>
            <p:spPr bwMode="auto">
              <a:xfrm>
                <a:off x="3864" y="576"/>
                <a:ext cx="250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58" name="Rectangle 17"/>
              <p:cNvSpPr>
                <a:spLocks noChangeArrowheads="1"/>
              </p:cNvSpPr>
              <p:nvPr/>
            </p:nvSpPr>
            <p:spPr bwMode="auto">
              <a:xfrm>
                <a:off x="3183" y="576"/>
                <a:ext cx="314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  <p:grpSp>
          <p:nvGrpSpPr>
            <p:cNvPr id="2076" name="Group 18"/>
            <p:cNvGrpSpPr>
              <a:grpSpLocks/>
            </p:cNvGrpSpPr>
            <p:nvPr/>
          </p:nvGrpSpPr>
          <p:grpSpPr bwMode="auto">
            <a:xfrm>
              <a:off x="0" y="576"/>
              <a:ext cx="3143" cy="189"/>
              <a:chOff x="0" y="576"/>
              <a:chExt cx="3143" cy="189"/>
            </a:xfrm>
          </p:grpSpPr>
          <p:sp>
            <p:nvSpPr>
              <p:cNvPr id="1053" name="Rectangle 19"/>
              <p:cNvSpPr>
                <a:spLocks noChangeArrowheads="1"/>
              </p:cNvSpPr>
              <p:nvPr/>
            </p:nvSpPr>
            <p:spPr bwMode="auto">
              <a:xfrm>
                <a:off x="2798" y="576"/>
                <a:ext cx="345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54" name="Rectangle 20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2756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</p:grpSp>
      <p:sp>
        <p:nvSpPr>
          <p:cNvPr id="1027" name="Rectangle 2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12" tIns="50800" rIns="100012" bIns="50800" anchor="ctr"/>
          <a:lstStyle>
            <a:lvl1pPr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 smtClean="0">
              <a:solidFill>
                <a:srgbClr val="DEBF04"/>
              </a:solidFill>
              <a:latin typeface="Arial Narrow" pitchFamily="34" charset="0"/>
            </a:endParaRPr>
          </a:p>
        </p:txBody>
      </p:sp>
      <p:sp>
        <p:nvSpPr>
          <p:cNvPr id="2052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2406650" y="0"/>
            <a:ext cx="67373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12" tIns="50800" rIns="10001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grpSp>
        <p:nvGrpSpPr>
          <p:cNvPr id="2053" name="Group 24"/>
          <p:cNvGrpSpPr>
            <a:grpSpLocks/>
          </p:cNvGrpSpPr>
          <p:nvPr/>
        </p:nvGrpSpPr>
        <p:grpSpPr bwMode="auto">
          <a:xfrm>
            <a:off x="0" y="914400"/>
            <a:ext cx="9067800" cy="152400"/>
            <a:chOff x="0" y="576"/>
            <a:chExt cx="5282" cy="189"/>
          </a:xfrm>
        </p:grpSpPr>
        <p:grpSp>
          <p:nvGrpSpPr>
            <p:cNvPr id="2055" name="Group 25"/>
            <p:cNvGrpSpPr>
              <a:grpSpLocks/>
            </p:cNvGrpSpPr>
            <p:nvPr userDrawn="1"/>
          </p:nvGrpSpPr>
          <p:grpSpPr bwMode="auto">
            <a:xfrm>
              <a:off x="5158" y="576"/>
              <a:ext cx="124" cy="189"/>
              <a:chOff x="5158" y="576"/>
              <a:chExt cx="124" cy="189"/>
            </a:xfrm>
          </p:grpSpPr>
          <p:sp>
            <p:nvSpPr>
              <p:cNvPr id="1046" name="Rectangle 26"/>
              <p:cNvSpPr>
                <a:spLocks noChangeArrowheads="1"/>
              </p:cNvSpPr>
              <p:nvPr userDrawn="1"/>
            </p:nvSpPr>
            <p:spPr bwMode="auto">
              <a:xfrm>
                <a:off x="5252" y="576"/>
                <a:ext cx="30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47" name="Rectangle 27"/>
              <p:cNvSpPr>
                <a:spLocks noChangeArrowheads="1"/>
              </p:cNvSpPr>
              <p:nvPr userDrawn="1"/>
            </p:nvSpPr>
            <p:spPr bwMode="auto">
              <a:xfrm>
                <a:off x="5158" y="576"/>
                <a:ext cx="60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  <p:grpSp>
          <p:nvGrpSpPr>
            <p:cNvPr id="2056" name="Group 28"/>
            <p:cNvGrpSpPr>
              <a:grpSpLocks/>
            </p:cNvGrpSpPr>
            <p:nvPr userDrawn="1"/>
          </p:nvGrpSpPr>
          <p:grpSpPr bwMode="auto">
            <a:xfrm>
              <a:off x="4848" y="576"/>
              <a:ext cx="263" cy="189"/>
              <a:chOff x="4848" y="576"/>
              <a:chExt cx="263" cy="189"/>
            </a:xfrm>
          </p:grpSpPr>
          <p:sp>
            <p:nvSpPr>
              <p:cNvPr id="1044" name="Rectangle 29"/>
              <p:cNvSpPr>
                <a:spLocks noChangeArrowheads="1"/>
              </p:cNvSpPr>
              <p:nvPr userDrawn="1"/>
            </p:nvSpPr>
            <p:spPr bwMode="auto">
              <a:xfrm>
                <a:off x="5018" y="576"/>
                <a:ext cx="92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45" name="Rectangle 30"/>
              <p:cNvSpPr>
                <a:spLocks noChangeArrowheads="1"/>
              </p:cNvSpPr>
              <p:nvPr userDrawn="1"/>
            </p:nvSpPr>
            <p:spPr bwMode="auto">
              <a:xfrm>
                <a:off x="4848" y="576"/>
                <a:ext cx="126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  <p:grpSp>
          <p:nvGrpSpPr>
            <p:cNvPr id="2057" name="Group 31"/>
            <p:cNvGrpSpPr>
              <a:grpSpLocks/>
            </p:cNvGrpSpPr>
            <p:nvPr userDrawn="1"/>
          </p:nvGrpSpPr>
          <p:grpSpPr bwMode="auto">
            <a:xfrm>
              <a:off x="4418" y="576"/>
              <a:ext cx="386" cy="189"/>
              <a:chOff x="4418" y="576"/>
              <a:chExt cx="386" cy="189"/>
            </a:xfrm>
          </p:grpSpPr>
          <p:sp>
            <p:nvSpPr>
              <p:cNvPr id="1042" name="Rectangle 32"/>
              <p:cNvSpPr>
                <a:spLocks noChangeArrowheads="1"/>
              </p:cNvSpPr>
              <p:nvPr userDrawn="1"/>
            </p:nvSpPr>
            <p:spPr bwMode="auto">
              <a:xfrm>
                <a:off x="4650" y="576"/>
                <a:ext cx="154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43" name="Rectangle 33"/>
              <p:cNvSpPr>
                <a:spLocks noChangeArrowheads="1"/>
              </p:cNvSpPr>
              <p:nvPr userDrawn="1"/>
            </p:nvSpPr>
            <p:spPr bwMode="auto">
              <a:xfrm>
                <a:off x="4418" y="576"/>
                <a:ext cx="189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  <p:grpSp>
          <p:nvGrpSpPr>
            <p:cNvPr id="2058" name="Group 34"/>
            <p:cNvGrpSpPr>
              <a:grpSpLocks/>
            </p:cNvGrpSpPr>
            <p:nvPr userDrawn="1"/>
          </p:nvGrpSpPr>
          <p:grpSpPr bwMode="auto">
            <a:xfrm>
              <a:off x="3183" y="576"/>
              <a:ext cx="1191" cy="189"/>
              <a:chOff x="3183" y="576"/>
              <a:chExt cx="1191" cy="189"/>
            </a:xfrm>
          </p:grpSpPr>
          <p:sp>
            <p:nvSpPr>
              <p:cNvPr id="1038" name="Rectangle 35"/>
              <p:cNvSpPr>
                <a:spLocks noChangeArrowheads="1"/>
              </p:cNvSpPr>
              <p:nvPr userDrawn="1"/>
            </p:nvSpPr>
            <p:spPr bwMode="auto">
              <a:xfrm>
                <a:off x="3558" y="576"/>
                <a:ext cx="250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39" name="Rectangle 36"/>
              <p:cNvSpPr>
                <a:spLocks noChangeArrowheads="1"/>
              </p:cNvSpPr>
              <p:nvPr userDrawn="1"/>
            </p:nvSpPr>
            <p:spPr bwMode="auto">
              <a:xfrm>
                <a:off x="4156" y="576"/>
                <a:ext cx="218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40" name="Rectangle 37"/>
              <p:cNvSpPr>
                <a:spLocks noChangeArrowheads="1"/>
              </p:cNvSpPr>
              <p:nvPr userDrawn="1"/>
            </p:nvSpPr>
            <p:spPr bwMode="auto">
              <a:xfrm>
                <a:off x="3863" y="576"/>
                <a:ext cx="252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41" name="Rectangle 38"/>
              <p:cNvSpPr>
                <a:spLocks noChangeArrowheads="1"/>
              </p:cNvSpPr>
              <p:nvPr userDrawn="1"/>
            </p:nvSpPr>
            <p:spPr bwMode="auto">
              <a:xfrm>
                <a:off x="3183" y="576"/>
                <a:ext cx="314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  <p:grpSp>
          <p:nvGrpSpPr>
            <p:cNvPr id="2059" name="Group 39"/>
            <p:cNvGrpSpPr>
              <a:grpSpLocks/>
            </p:cNvGrpSpPr>
            <p:nvPr userDrawn="1"/>
          </p:nvGrpSpPr>
          <p:grpSpPr bwMode="auto">
            <a:xfrm>
              <a:off x="0" y="576"/>
              <a:ext cx="3143" cy="189"/>
              <a:chOff x="0" y="576"/>
              <a:chExt cx="3143" cy="189"/>
            </a:xfrm>
          </p:grpSpPr>
          <p:sp>
            <p:nvSpPr>
              <p:cNvPr id="1036" name="Rectangle 40"/>
              <p:cNvSpPr>
                <a:spLocks noChangeArrowheads="1"/>
              </p:cNvSpPr>
              <p:nvPr userDrawn="1"/>
            </p:nvSpPr>
            <p:spPr bwMode="auto">
              <a:xfrm>
                <a:off x="2798" y="576"/>
                <a:ext cx="345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37" name="Rectangle 41"/>
              <p:cNvSpPr>
                <a:spLocks noChangeArrowheads="1"/>
              </p:cNvSpPr>
              <p:nvPr userDrawn="1"/>
            </p:nvSpPr>
            <p:spPr bwMode="auto">
              <a:xfrm>
                <a:off x="0" y="576"/>
                <a:ext cx="2756" cy="189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3232DE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</p:grp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2" y="0"/>
            <a:ext cx="1178258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25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ransition/>
  <p:timing>
    <p:tnLst>
      <p:par>
        <p:cTn id="1" dur="indefinite" restart="never" nodeType="tmRoot"/>
      </p:par>
    </p:tnLst>
  </p:timing>
  <p:txStyles>
    <p:titleStyle>
      <a:lvl1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+mj-lt"/>
          <a:ea typeface="+mj-ea"/>
          <a:cs typeface="+mj-cs"/>
        </a:defRPr>
      </a:lvl1pPr>
      <a:lvl2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2pPr>
      <a:lvl3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3pPr>
      <a:lvl4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4pPr>
      <a:lvl5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5pPr>
      <a:lvl6pPr marL="457200" algn="r" defTabSz="989013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6pPr>
      <a:lvl7pPr marL="914400" algn="r" defTabSz="989013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7pPr>
      <a:lvl8pPr marL="1371600" algn="r" defTabSz="989013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8pPr>
      <a:lvl9pPr marL="1828800" algn="r" defTabSz="989013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9pPr>
    </p:titleStyle>
    <p:bodyStyle>
      <a:lvl1pPr marL="309563" indent="-309563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87400" indent="-292100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Char char="–"/>
        <a:defRPr sz="2200" b="1">
          <a:solidFill>
            <a:schemeClr val="bg1"/>
          </a:solidFill>
          <a:latin typeface="+mn-lt"/>
        </a:defRPr>
      </a:lvl2pPr>
      <a:lvl3pPr marL="1279525" indent="-290513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3pPr>
      <a:lvl4pPr marL="1820863" indent="-314325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Char char="–"/>
        <a:defRPr b="1">
          <a:solidFill>
            <a:schemeClr val="bg1"/>
          </a:solidFill>
          <a:latin typeface="+mn-lt"/>
        </a:defRPr>
      </a:lvl4pPr>
      <a:lvl5pPr marL="2289175" indent="-314325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5pPr>
      <a:lvl6pPr marL="2746375" indent="-314325" algn="l" defTabSz="989013" rtl="0" fontAlgn="base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6pPr>
      <a:lvl7pPr marL="3203575" indent="-314325" algn="l" defTabSz="989013" rtl="0" fontAlgn="base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7pPr>
      <a:lvl8pPr marL="3660775" indent="-314325" algn="l" defTabSz="989013" rtl="0" fontAlgn="base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8pPr>
      <a:lvl9pPr marL="4117975" indent="-314325" algn="l" defTabSz="989013" rtl="0" fontAlgn="base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"/>
          <p:cNvGrpSpPr>
            <a:grpSpLocks/>
          </p:cNvGrpSpPr>
          <p:nvPr/>
        </p:nvGrpSpPr>
        <p:grpSpPr bwMode="auto">
          <a:xfrm>
            <a:off x="76200" y="914400"/>
            <a:ext cx="8991600" cy="152400"/>
            <a:chOff x="0" y="576"/>
            <a:chExt cx="5282" cy="189"/>
          </a:xfrm>
        </p:grpSpPr>
        <p:grpSp>
          <p:nvGrpSpPr>
            <p:cNvPr id="2072" name="Group 4"/>
            <p:cNvGrpSpPr>
              <a:grpSpLocks/>
            </p:cNvGrpSpPr>
            <p:nvPr/>
          </p:nvGrpSpPr>
          <p:grpSpPr bwMode="auto">
            <a:xfrm>
              <a:off x="5158" y="576"/>
              <a:ext cx="124" cy="189"/>
              <a:chOff x="5158" y="576"/>
              <a:chExt cx="124" cy="189"/>
            </a:xfrm>
          </p:grpSpPr>
          <p:sp>
            <p:nvSpPr>
              <p:cNvPr id="1063" name="Rectangle 5"/>
              <p:cNvSpPr>
                <a:spLocks noChangeArrowheads="1"/>
              </p:cNvSpPr>
              <p:nvPr/>
            </p:nvSpPr>
            <p:spPr bwMode="auto">
              <a:xfrm>
                <a:off x="5252" y="576"/>
                <a:ext cx="30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64" name="Rectangle 6"/>
              <p:cNvSpPr>
                <a:spLocks noChangeArrowheads="1"/>
              </p:cNvSpPr>
              <p:nvPr/>
            </p:nvSpPr>
            <p:spPr bwMode="auto">
              <a:xfrm>
                <a:off x="5158" y="576"/>
                <a:ext cx="60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  <p:grpSp>
          <p:nvGrpSpPr>
            <p:cNvPr id="2073" name="Group 7"/>
            <p:cNvGrpSpPr>
              <a:grpSpLocks/>
            </p:cNvGrpSpPr>
            <p:nvPr/>
          </p:nvGrpSpPr>
          <p:grpSpPr bwMode="auto">
            <a:xfrm>
              <a:off x="4848" y="576"/>
              <a:ext cx="263" cy="189"/>
              <a:chOff x="4848" y="576"/>
              <a:chExt cx="263" cy="189"/>
            </a:xfrm>
          </p:grpSpPr>
          <p:sp>
            <p:nvSpPr>
              <p:cNvPr id="1061" name="Rectangle 8"/>
              <p:cNvSpPr>
                <a:spLocks noChangeArrowheads="1"/>
              </p:cNvSpPr>
              <p:nvPr/>
            </p:nvSpPr>
            <p:spPr bwMode="auto">
              <a:xfrm>
                <a:off x="5018" y="576"/>
                <a:ext cx="93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62" name="Rectangle 9"/>
              <p:cNvSpPr>
                <a:spLocks noChangeArrowheads="1"/>
              </p:cNvSpPr>
              <p:nvPr/>
            </p:nvSpPr>
            <p:spPr bwMode="auto">
              <a:xfrm>
                <a:off x="4848" y="576"/>
                <a:ext cx="126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  <p:grpSp>
          <p:nvGrpSpPr>
            <p:cNvPr id="2074" name="Group 10"/>
            <p:cNvGrpSpPr>
              <a:grpSpLocks/>
            </p:cNvGrpSpPr>
            <p:nvPr/>
          </p:nvGrpSpPr>
          <p:grpSpPr bwMode="auto">
            <a:xfrm>
              <a:off x="4418" y="576"/>
              <a:ext cx="386" cy="189"/>
              <a:chOff x="4418" y="576"/>
              <a:chExt cx="386" cy="189"/>
            </a:xfrm>
          </p:grpSpPr>
          <p:sp>
            <p:nvSpPr>
              <p:cNvPr id="1059" name="Rectangle 11"/>
              <p:cNvSpPr>
                <a:spLocks noChangeArrowheads="1"/>
              </p:cNvSpPr>
              <p:nvPr/>
            </p:nvSpPr>
            <p:spPr bwMode="auto">
              <a:xfrm>
                <a:off x="4650" y="576"/>
                <a:ext cx="154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60" name="Rectangle 12"/>
              <p:cNvSpPr>
                <a:spLocks noChangeArrowheads="1"/>
              </p:cNvSpPr>
              <p:nvPr/>
            </p:nvSpPr>
            <p:spPr bwMode="auto">
              <a:xfrm>
                <a:off x="4418" y="576"/>
                <a:ext cx="187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  <p:grpSp>
          <p:nvGrpSpPr>
            <p:cNvPr id="2075" name="Group 13"/>
            <p:cNvGrpSpPr>
              <a:grpSpLocks/>
            </p:cNvGrpSpPr>
            <p:nvPr/>
          </p:nvGrpSpPr>
          <p:grpSpPr bwMode="auto">
            <a:xfrm>
              <a:off x="3183" y="576"/>
              <a:ext cx="1191" cy="189"/>
              <a:chOff x="3183" y="576"/>
              <a:chExt cx="1191" cy="189"/>
            </a:xfrm>
          </p:grpSpPr>
          <p:sp>
            <p:nvSpPr>
              <p:cNvPr id="1055" name="Rectangle 14"/>
              <p:cNvSpPr>
                <a:spLocks noChangeArrowheads="1"/>
              </p:cNvSpPr>
              <p:nvPr/>
            </p:nvSpPr>
            <p:spPr bwMode="auto">
              <a:xfrm>
                <a:off x="3558" y="576"/>
                <a:ext cx="250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56" name="Rectangle 15"/>
              <p:cNvSpPr>
                <a:spLocks noChangeArrowheads="1"/>
              </p:cNvSpPr>
              <p:nvPr/>
            </p:nvSpPr>
            <p:spPr bwMode="auto">
              <a:xfrm>
                <a:off x="4155" y="576"/>
                <a:ext cx="218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57" name="Rectangle 16"/>
              <p:cNvSpPr>
                <a:spLocks noChangeArrowheads="1"/>
              </p:cNvSpPr>
              <p:nvPr/>
            </p:nvSpPr>
            <p:spPr bwMode="auto">
              <a:xfrm>
                <a:off x="3864" y="576"/>
                <a:ext cx="250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58" name="Rectangle 17"/>
              <p:cNvSpPr>
                <a:spLocks noChangeArrowheads="1"/>
              </p:cNvSpPr>
              <p:nvPr/>
            </p:nvSpPr>
            <p:spPr bwMode="auto">
              <a:xfrm>
                <a:off x="3183" y="576"/>
                <a:ext cx="314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  <p:grpSp>
          <p:nvGrpSpPr>
            <p:cNvPr id="2076" name="Group 18"/>
            <p:cNvGrpSpPr>
              <a:grpSpLocks/>
            </p:cNvGrpSpPr>
            <p:nvPr/>
          </p:nvGrpSpPr>
          <p:grpSpPr bwMode="auto">
            <a:xfrm>
              <a:off x="0" y="576"/>
              <a:ext cx="3143" cy="189"/>
              <a:chOff x="0" y="576"/>
              <a:chExt cx="3143" cy="189"/>
            </a:xfrm>
          </p:grpSpPr>
          <p:sp>
            <p:nvSpPr>
              <p:cNvPr id="1053" name="Rectangle 19"/>
              <p:cNvSpPr>
                <a:spLocks noChangeArrowheads="1"/>
              </p:cNvSpPr>
              <p:nvPr/>
            </p:nvSpPr>
            <p:spPr bwMode="auto">
              <a:xfrm>
                <a:off x="2798" y="576"/>
                <a:ext cx="345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54" name="Rectangle 20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2756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</p:grpSp>
      <p:sp>
        <p:nvSpPr>
          <p:cNvPr id="1027" name="Rectangle 2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12" tIns="50800" rIns="100012" bIns="50800" anchor="ctr"/>
          <a:lstStyle>
            <a:lvl1pPr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 smtClean="0">
              <a:solidFill>
                <a:srgbClr val="DEBF04"/>
              </a:solidFill>
              <a:latin typeface="Arial Narrow" pitchFamily="34" charset="0"/>
            </a:endParaRPr>
          </a:p>
        </p:txBody>
      </p:sp>
      <p:sp>
        <p:nvSpPr>
          <p:cNvPr id="2052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2406650" y="0"/>
            <a:ext cx="67373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12" tIns="50800" rIns="10001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grpSp>
        <p:nvGrpSpPr>
          <p:cNvPr id="2053" name="Group 24"/>
          <p:cNvGrpSpPr>
            <a:grpSpLocks/>
          </p:cNvGrpSpPr>
          <p:nvPr/>
        </p:nvGrpSpPr>
        <p:grpSpPr bwMode="auto">
          <a:xfrm>
            <a:off x="0" y="914400"/>
            <a:ext cx="9067800" cy="152400"/>
            <a:chOff x="0" y="576"/>
            <a:chExt cx="5282" cy="189"/>
          </a:xfrm>
        </p:grpSpPr>
        <p:grpSp>
          <p:nvGrpSpPr>
            <p:cNvPr id="2055" name="Group 25"/>
            <p:cNvGrpSpPr>
              <a:grpSpLocks/>
            </p:cNvGrpSpPr>
            <p:nvPr userDrawn="1"/>
          </p:nvGrpSpPr>
          <p:grpSpPr bwMode="auto">
            <a:xfrm>
              <a:off x="5158" y="576"/>
              <a:ext cx="124" cy="189"/>
              <a:chOff x="5158" y="576"/>
              <a:chExt cx="124" cy="189"/>
            </a:xfrm>
          </p:grpSpPr>
          <p:sp>
            <p:nvSpPr>
              <p:cNvPr id="1046" name="Rectangle 26"/>
              <p:cNvSpPr>
                <a:spLocks noChangeArrowheads="1"/>
              </p:cNvSpPr>
              <p:nvPr userDrawn="1"/>
            </p:nvSpPr>
            <p:spPr bwMode="auto">
              <a:xfrm>
                <a:off x="5252" y="576"/>
                <a:ext cx="30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47" name="Rectangle 27"/>
              <p:cNvSpPr>
                <a:spLocks noChangeArrowheads="1"/>
              </p:cNvSpPr>
              <p:nvPr userDrawn="1"/>
            </p:nvSpPr>
            <p:spPr bwMode="auto">
              <a:xfrm>
                <a:off x="5158" y="576"/>
                <a:ext cx="60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  <p:grpSp>
          <p:nvGrpSpPr>
            <p:cNvPr id="2056" name="Group 28"/>
            <p:cNvGrpSpPr>
              <a:grpSpLocks/>
            </p:cNvGrpSpPr>
            <p:nvPr userDrawn="1"/>
          </p:nvGrpSpPr>
          <p:grpSpPr bwMode="auto">
            <a:xfrm>
              <a:off x="4848" y="576"/>
              <a:ext cx="263" cy="189"/>
              <a:chOff x="4848" y="576"/>
              <a:chExt cx="263" cy="189"/>
            </a:xfrm>
          </p:grpSpPr>
          <p:sp>
            <p:nvSpPr>
              <p:cNvPr id="1044" name="Rectangle 29"/>
              <p:cNvSpPr>
                <a:spLocks noChangeArrowheads="1"/>
              </p:cNvSpPr>
              <p:nvPr userDrawn="1"/>
            </p:nvSpPr>
            <p:spPr bwMode="auto">
              <a:xfrm>
                <a:off x="5018" y="576"/>
                <a:ext cx="92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45" name="Rectangle 30"/>
              <p:cNvSpPr>
                <a:spLocks noChangeArrowheads="1"/>
              </p:cNvSpPr>
              <p:nvPr userDrawn="1"/>
            </p:nvSpPr>
            <p:spPr bwMode="auto">
              <a:xfrm>
                <a:off x="4848" y="576"/>
                <a:ext cx="126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  <p:grpSp>
          <p:nvGrpSpPr>
            <p:cNvPr id="2057" name="Group 31"/>
            <p:cNvGrpSpPr>
              <a:grpSpLocks/>
            </p:cNvGrpSpPr>
            <p:nvPr userDrawn="1"/>
          </p:nvGrpSpPr>
          <p:grpSpPr bwMode="auto">
            <a:xfrm>
              <a:off x="4418" y="576"/>
              <a:ext cx="386" cy="189"/>
              <a:chOff x="4418" y="576"/>
              <a:chExt cx="386" cy="189"/>
            </a:xfrm>
          </p:grpSpPr>
          <p:sp>
            <p:nvSpPr>
              <p:cNvPr id="1042" name="Rectangle 32"/>
              <p:cNvSpPr>
                <a:spLocks noChangeArrowheads="1"/>
              </p:cNvSpPr>
              <p:nvPr userDrawn="1"/>
            </p:nvSpPr>
            <p:spPr bwMode="auto">
              <a:xfrm>
                <a:off x="4650" y="576"/>
                <a:ext cx="154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43" name="Rectangle 33"/>
              <p:cNvSpPr>
                <a:spLocks noChangeArrowheads="1"/>
              </p:cNvSpPr>
              <p:nvPr userDrawn="1"/>
            </p:nvSpPr>
            <p:spPr bwMode="auto">
              <a:xfrm>
                <a:off x="4418" y="576"/>
                <a:ext cx="189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  <p:grpSp>
          <p:nvGrpSpPr>
            <p:cNvPr id="2058" name="Group 34"/>
            <p:cNvGrpSpPr>
              <a:grpSpLocks/>
            </p:cNvGrpSpPr>
            <p:nvPr userDrawn="1"/>
          </p:nvGrpSpPr>
          <p:grpSpPr bwMode="auto">
            <a:xfrm>
              <a:off x="3183" y="576"/>
              <a:ext cx="1191" cy="189"/>
              <a:chOff x="3183" y="576"/>
              <a:chExt cx="1191" cy="189"/>
            </a:xfrm>
          </p:grpSpPr>
          <p:sp>
            <p:nvSpPr>
              <p:cNvPr id="1038" name="Rectangle 35"/>
              <p:cNvSpPr>
                <a:spLocks noChangeArrowheads="1"/>
              </p:cNvSpPr>
              <p:nvPr userDrawn="1"/>
            </p:nvSpPr>
            <p:spPr bwMode="auto">
              <a:xfrm>
                <a:off x="3558" y="576"/>
                <a:ext cx="250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39" name="Rectangle 36"/>
              <p:cNvSpPr>
                <a:spLocks noChangeArrowheads="1"/>
              </p:cNvSpPr>
              <p:nvPr userDrawn="1"/>
            </p:nvSpPr>
            <p:spPr bwMode="auto">
              <a:xfrm>
                <a:off x="4156" y="576"/>
                <a:ext cx="218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40" name="Rectangle 37"/>
              <p:cNvSpPr>
                <a:spLocks noChangeArrowheads="1"/>
              </p:cNvSpPr>
              <p:nvPr userDrawn="1"/>
            </p:nvSpPr>
            <p:spPr bwMode="auto">
              <a:xfrm>
                <a:off x="3863" y="576"/>
                <a:ext cx="252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41" name="Rectangle 38"/>
              <p:cNvSpPr>
                <a:spLocks noChangeArrowheads="1"/>
              </p:cNvSpPr>
              <p:nvPr userDrawn="1"/>
            </p:nvSpPr>
            <p:spPr bwMode="auto">
              <a:xfrm>
                <a:off x="3183" y="576"/>
                <a:ext cx="314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  <p:grpSp>
          <p:nvGrpSpPr>
            <p:cNvPr id="2059" name="Group 39"/>
            <p:cNvGrpSpPr>
              <a:grpSpLocks/>
            </p:cNvGrpSpPr>
            <p:nvPr userDrawn="1"/>
          </p:nvGrpSpPr>
          <p:grpSpPr bwMode="auto">
            <a:xfrm>
              <a:off x="0" y="576"/>
              <a:ext cx="3143" cy="189"/>
              <a:chOff x="0" y="576"/>
              <a:chExt cx="3143" cy="189"/>
            </a:xfrm>
          </p:grpSpPr>
          <p:sp>
            <p:nvSpPr>
              <p:cNvPr id="1036" name="Rectangle 40"/>
              <p:cNvSpPr>
                <a:spLocks noChangeArrowheads="1"/>
              </p:cNvSpPr>
              <p:nvPr userDrawn="1"/>
            </p:nvSpPr>
            <p:spPr bwMode="auto">
              <a:xfrm>
                <a:off x="2798" y="576"/>
                <a:ext cx="345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37" name="Rectangle 41"/>
              <p:cNvSpPr>
                <a:spLocks noChangeArrowheads="1"/>
              </p:cNvSpPr>
              <p:nvPr userDrawn="1"/>
            </p:nvSpPr>
            <p:spPr bwMode="auto">
              <a:xfrm>
                <a:off x="0" y="576"/>
                <a:ext cx="2756" cy="189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3232DE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</p:grp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2" y="0"/>
            <a:ext cx="1178258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08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transition/>
  <p:timing>
    <p:tnLst>
      <p:par>
        <p:cTn id="1" dur="indefinite" restart="never" nodeType="tmRoot"/>
      </p:par>
    </p:tnLst>
  </p:timing>
  <p:txStyles>
    <p:titleStyle>
      <a:lvl1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+mj-lt"/>
          <a:ea typeface="+mj-ea"/>
          <a:cs typeface="+mj-cs"/>
        </a:defRPr>
      </a:lvl1pPr>
      <a:lvl2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2pPr>
      <a:lvl3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3pPr>
      <a:lvl4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4pPr>
      <a:lvl5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5pPr>
      <a:lvl6pPr marL="457200" algn="r" defTabSz="989013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6pPr>
      <a:lvl7pPr marL="914400" algn="r" defTabSz="989013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7pPr>
      <a:lvl8pPr marL="1371600" algn="r" defTabSz="989013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8pPr>
      <a:lvl9pPr marL="1828800" algn="r" defTabSz="989013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9pPr>
    </p:titleStyle>
    <p:bodyStyle>
      <a:lvl1pPr marL="309563" indent="-309563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87400" indent="-292100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Char char="–"/>
        <a:defRPr sz="2200" b="1">
          <a:solidFill>
            <a:schemeClr val="bg1"/>
          </a:solidFill>
          <a:latin typeface="+mn-lt"/>
        </a:defRPr>
      </a:lvl2pPr>
      <a:lvl3pPr marL="1279525" indent="-290513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3pPr>
      <a:lvl4pPr marL="1820863" indent="-314325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Char char="–"/>
        <a:defRPr b="1">
          <a:solidFill>
            <a:schemeClr val="bg1"/>
          </a:solidFill>
          <a:latin typeface="+mn-lt"/>
        </a:defRPr>
      </a:lvl4pPr>
      <a:lvl5pPr marL="2289175" indent="-314325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5pPr>
      <a:lvl6pPr marL="2746375" indent="-314325" algn="l" defTabSz="989013" rtl="0" fontAlgn="base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6pPr>
      <a:lvl7pPr marL="3203575" indent="-314325" algn="l" defTabSz="989013" rtl="0" fontAlgn="base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7pPr>
      <a:lvl8pPr marL="3660775" indent="-314325" algn="l" defTabSz="989013" rtl="0" fontAlgn="base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8pPr>
      <a:lvl9pPr marL="4117975" indent="-314325" algn="l" defTabSz="989013" rtl="0" fontAlgn="base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/>
          <p:cNvGrpSpPr>
            <a:grpSpLocks/>
          </p:cNvGrpSpPr>
          <p:nvPr/>
        </p:nvGrpSpPr>
        <p:grpSpPr bwMode="auto">
          <a:xfrm>
            <a:off x="76200" y="914400"/>
            <a:ext cx="8991600" cy="152400"/>
            <a:chOff x="0" y="576"/>
            <a:chExt cx="5282" cy="189"/>
          </a:xfrm>
        </p:grpSpPr>
        <p:grpSp>
          <p:nvGrpSpPr>
            <p:cNvPr id="1048" name="Group 4"/>
            <p:cNvGrpSpPr>
              <a:grpSpLocks/>
            </p:cNvGrpSpPr>
            <p:nvPr/>
          </p:nvGrpSpPr>
          <p:grpSpPr bwMode="auto">
            <a:xfrm>
              <a:off x="5158" y="576"/>
              <a:ext cx="124" cy="189"/>
              <a:chOff x="5158" y="576"/>
              <a:chExt cx="124" cy="189"/>
            </a:xfrm>
          </p:grpSpPr>
          <p:sp>
            <p:nvSpPr>
              <p:cNvPr id="1063" name="Rectangle 5"/>
              <p:cNvSpPr>
                <a:spLocks noChangeArrowheads="1"/>
              </p:cNvSpPr>
              <p:nvPr/>
            </p:nvSpPr>
            <p:spPr bwMode="auto">
              <a:xfrm>
                <a:off x="5252" y="576"/>
                <a:ext cx="30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64" name="Rectangle 6"/>
              <p:cNvSpPr>
                <a:spLocks noChangeArrowheads="1"/>
              </p:cNvSpPr>
              <p:nvPr/>
            </p:nvSpPr>
            <p:spPr bwMode="auto">
              <a:xfrm>
                <a:off x="5158" y="576"/>
                <a:ext cx="60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  <p:grpSp>
          <p:nvGrpSpPr>
            <p:cNvPr id="1049" name="Group 7"/>
            <p:cNvGrpSpPr>
              <a:grpSpLocks/>
            </p:cNvGrpSpPr>
            <p:nvPr/>
          </p:nvGrpSpPr>
          <p:grpSpPr bwMode="auto">
            <a:xfrm>
              <a:off x="4848" y="576"/>
              <a:ext cx="263" cy="189"/>
              <a:chOff x="4848" y="576"/>
              <a:chExt cx="263" cy="189"/>
            </a:xfrm>
          </p:grpSpPr>
          <p:sp>
            <p:nvSpPr>
              <p:cNvPr id="1061" name="Rectangle 8"/>
              <p:cNvSpPr>
                <a:spLocks noChangeArrowheads="1"/>
              </p:cNvSpPr>
              <p:nvPr/>
            </p:nvSpPr>
            <p:spPr bwMode="auto">
              <a:xfrm>
                <a:off x="5018" y="576"/>
                <a:ext cx="93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62" name="Rectangle 9"/>
              <p:cNvSpPr>
                <a:spLocks noChangeArrowheads="1"/>
              </p:cNvSpPr>
              <p:nvPr/>
            </p:nvSpPr>
            <p:spPr bwMode="auto">
              <a:xfrm>
                <a:off x="4848" y="576"/>
                <a:ext cx="126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  <p:grpSp>
          <p:nvGrpSpPr>
            <p:cNvPr id="1050" name="Group 10"/>
            <p:cNvGrpSpPr>
              <a:grpSpLocks/>
            </p:cNvGrpSpPr>
            <p:nvPr/>
          </p:nvGrpSpPr>
          <p:grpSpPr bwMode="auto">
            <a:xfrm>
              <a:off x="4418" y="576"/>
              <a:ext cx="386" cy="189"/>
              <a:chOff x="4418" y="576"/>
              <a:chExt cx="386" cy="189"/>
            </a:xfrm>
          </p:grpSpPr>
          <p:sp>
            <p:nvSpPr>
              <p:cNvPr id="1059" name="Rectangle 11"/>
              <p:cNvSpPr>
                <a:spLocks noChangeArrowheads="1"/>
              </p:cNvSpPr>
              <p:nvPr/>
            </p:nvSpPr>
            <p:spPr bwMode="auto">
              <a:xfrm>
                <a:off x="4650" y="576"/>
                <a:ext cx="154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60" name="Rectangle 12"/>
              <p:cNvSpPr>
                <a:spLocks noChangeArrowheads="1"/>
              </p:cNvSpPr>
              <p:nvPr/>
            </p:nvSpPr>
            <p:spPr bwMode="auto">
              <a:xfrm>
                <a:off x="4418" y="576"/>
                <a:ext cx="187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  <p:grpSp>
          <p:nvGrpSpPr>
            <p:cNvPr id="1051" name="Group 13"/>
            <p:cNvGrpSpPr>
              <a:grpSpLocks/>
            </p:cNvGrpSpPr>
            <p:nvPr/>
          </p:nvGrpSpPr>
          <p:grpSpPr bwMode="auto">
            <a:xfrm>
              <a:off x="3183" y="576"/>
              <a:ext cx="1191" cy="189"/>
              <a:chOff x="3183" y="576"/>
              <a:chExt cx="1191" cy="189"/>
            </a:xfrm>
          </p:grpSpPr>
          <p:sp>
            <p:nvSpPr>
              <p:cNvPr id="1055" name="Rectangle 14"/>
              <p:cNvSpPr>
                <a:spLocks noChangeArrowheads="1"/>
              </p:cNvSpPr>
              <p:nvPr/>
            </p:nvSpPr>
            <p:spPr bwMode="auto">
              <a:xfrm>
                <a:off x="3558" y="576"/>
                <a:ext cx="250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56" name="Rectangle 15"/>
              <p:cNvSpPr>
                <a:spLocks noChangeArrowheads="1"/>
              </p:cNvSpPr>
              <p:nvPr/>
            </p:nvSpPr>
            <p:spPr bwMode="auto">
              <a:xfrm>
                <a:off x="4155" y="576"/>
                <a:ext cx="218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57" name="Rectangle 16"/>
              <p:cNvSpPr>
                <a:spLocks noChangeArrowheads="1"/>
              </p:cNvSpPr>
              <p:nvPr/>
            </p:nvSpPr>
            <p:spPr bwMode="auto">
              <a:xfrm>
                <a:off x="3864" y="576"/>
                <a:ext cx="250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58" name="Rectangle 17"/>
              <p:cNvSpPr>
                <a:spLocks noChangeArrowheads="1"/>
              </p:cNvSpPr>
              <p:nvPr/>
            </p:nvSpPr>
            <p:spPr bwMode="auto">
              <a:xfrm>
                <a:off x="3183" y="576"/>
                <a:ext cx="314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  <p:grpSp>
          <p:nvGrpSpPr>
            <p:cNvPr id="1052" name="Group 18"/>
            <p:cNvGrpSpPr>
              <a:grpSpLocks/>
            </p:cNvGrpSpPr>
            <p:nvPr/>
          </p:nvGrpSpPr>
          <p:grpSpPr bwMode="auto">
            <a:xfrm>
              <a:off x="0" y="576"/>
              <a:ext cx="3143" cy="189"/>
              <a:chOff x="0" y="576"/>
              <a:chExt cx="3143" cy="189"/>
            </a:xfrm>
          </p:grpSpPr>
          <p:sp>
            <p:nvSpPr>
              <p:cNvPr id="1053" name="Rectangle 19"/>
              <p:cNvSpPr>
                <a:spLocks noChangeArrowheads="1"/>
              </p:cNvSpPr>
              <p:nvPr/>
            </p:nvSpPr>
            <p:spPr bwMode="auto">
              <a:xfrm>
                <a:off x="2798" y="576"/>
                <a:ext cx="345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54" name="Rectangle 20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2756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</p:grpSp>
      <p:sp>
        <p:nvSpPr>
          <p:cNvPr id="1027" name="Rectangle 2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12" tIns="50800" rIns="100012" bIns="50800" anchor="ctr"/>
          <a:lstStyle>
            <a:lvl1pPr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 smtClean="0">
              <a:solidFill>
                <a:srgbClr val="DEBF04"/>
              </a:solidFill>
              <a:latin typeface="Arial Narrow" pitchFamily="34" charset="0"/>
            </a:endParaRPr>
          </a:p>
        </p:txBody>
      </p:sp>
      <p:sp>
        <p:nvSpPr>
          <p:cNvPr id="1028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2406650" y="0"/>
            <a:ext cx="67373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12" tIns="50800" rIns="10001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grpSp>
        <p:nvGrpSpPr>
          <p:cNvPr id="1029" name="Group 24"/>
          <p:cNvGrpSpPr>
            <a:grpSpLocks/>
          </p:cNvGrpSpPr>
          <p:nvPr/>
        </p:nvGrpSpPr>
        <p:grpSpPr bwMode="auto">
          <a:xfrm>
            <a:off x="0" y="914400"/>
            <a:ext cx="9067800" cy="152400"/>
            <a:chOff x="0" y="576"/>
            <a:chExt cx="5282" cy="189"/>
          </a:xfrm>
        </p:grpSpPr>
        <p:grpSp>
          <p:nvGrpSpPr>
            <p:cNvPr id="1031" name="Group 25"/>
            <p:cNvGrpSpPr>
              <a:grpSpLocks/>
            </p:cNvGrpSpPr>
            <p:nvPr userDrawn="1"/>
          </p:nvGrpSpPr>
          <p:grpSpPr bwMode="auto">
            <a:xfrm>
              <a:off x="5158" y="576"/>
              <a:ext cx="124" cy="189"/>
              <a:chOff x="5158" y="576"/>
              <a:chExt cx="124" cy="189"/>
            </a:xfrm>
          </p:grpSpPr>
          <p:sp>
            <p:nvSpPr>
              <p:cNvPr id="1046" name="Rectangle 26"/>
              <p:cNvSpPr>
                <a:spLocks noChangeArrowheads="1"/>
              </p:cNvSpPr>
              <p:nvPr userDrawn="1"/>
            </p:nvSpPr>
            <p:spPr bwMode="auto">
              <a:xfrm>
                <a:off x="5252" y="576"/>
                <a:ext cx="30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47" name="Rectangle 27"/>
              <p:cNvSpPr>
                <a:spLocks noChangeArrowheads="1"/>
              </p:cNvSpPr>
              <p:nvPr userDrawn="1"/>
            </p:nvSpPr>
            <p:spPr bwMode="auto">
              <a:xfrm>
                <a:off x="5158" y="576"/>
                <a:ext cx="60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  <p:grpSp>
          <p:nvGrpSpPr>
            <p:cNvPr id="1032" name="Group 28"/>
            <p:cNvGrpSpPr>
              <a:grpSpLocks/>
            </p:cNvGrpSpPr>
            <p:nvPr userDrawn="1"/>
          </p:nvGrpSpPr>
          <p:grpSpPr bwMode="auto">
            <a:xfrm>
              <a:off x="4848" y="576"/>
              <a:ext cx="263" cy="189"/>
              <a:chOff x="4848" y="576"/>
              <a:chExt cx="263" cy="189"/>
            </a:xfrm>
          </p:grpSpPr>
          <p:sp>
            <p:nvSpPr>
              <p:cNvPr id="1044" name="Rectangle 29"/>
              <p:cNvSpPr>
                <a:spLocks noChangeArrowheads="1"/>
              </p:cNvSpPr>
              <p:nvPr userDrawn="1"/>
            </p:nvSpPr>
            <p:spPr bwMode="auto">
              <a:xfrm>
                <a:off x="5018" y="576"/>
                <a:ext cx="92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45" name="Rectangle 30"/>
              <p:cNvSpPr>
                <a:spLocks noChangeArrowheads="1"/>
              </p:cNvSpPr>
              <p:nvPr userDrawn="1"/>
            </p:nvSpPr>
            <p:spPr bwMode="auto">
              <a:xfrm>
                <a:off x="4848" y="576"/>
                <a:ext cx="126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  <p:grpSp>
          <p:nvGrpSpPr>
            <p:cNvPr id="1033" name="Group 31"/>
            <p:cNvGrpSpPr>
              <a:grpSpLocks/>
            </p:cNvGrpSpPr>
            <p:nvPr userDrawn="1"/>
          </p:nvGrpSpPr>
          <p:grpSpPr bwMode="auto">
            <a:xfrm>
              <a:off x="4418" y="576"/>
              <a:ext cx="386" cy="189"/>
              <a:chOff x="4418" y="576"/>
              <a:chExt cx="386" cy="189"/>
            </a:xfrm>
          </p:grpSpPr>
          <p:sp>
            <p:nvSpPr>
              <p:cNvPr id="1042" name="Rectangle 32"/>
              <p:cNvSpPr>
                <a:spLocks noChangeArrowheads="1"/>
              </p:cNvSpPr>
              <p:nvPr userDrawn="1"/>
            </p:nvSpPr>
            <p:spPr bwMode="auto">
              <a:xfrm>
                <a:off x="4650" y="576"/>
                <a:ext cx="154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43" name="Rectangle 33"/>
              <p:cNvSpPr>
                <a:spLocks noChangeArrowheads="1"/>
              </p:cNvSpPr>
              <p:nvPr userDrawn="1"/>
            </p:nvSpPr>
            <p:spPr bwMode="auto">
              <a:xfrm>
                <a:off x="4418" y="576"/>
                <a:ext cx="189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  <p:grpSp>
          <p:nvGrpSpPr>
            <p:cNvPr id="1034" name="Group 34"/>
            <p:cNvGrpSpPr>
              <a:grpSpLocks/>
            </p:cNvGrpSpPr>
            <p:nvPr userDrawn="1"/>
          </p:nvGrpSpPr>
          <p:grpSpPr bwMode="auto">
            <a:xfrm>
              <a:off x="3183" y="576"/>
              <a:ext cx="1191" cy="189"/>
              <a:chOff x="3183" y="576"/>
              <a:chExt cx="1191" cy="189"/>
            </a:xfrm>
          </p:grpSpPr>
          <p:sp>
            <p:nvSpPr>
              <p:cNvPr id="1038" name="Rectangle 35"/>
              <p:cNvSpPr>
                <a:spLocks noChangeArrowheads="1"/>
              </p:cNvSpPr>
              <p:nvPr userDrawn="1"/>
            </p:nvSpPr>
            <p:spPr bwMode="auto">
              <a:xfrm>
                <a:off x="3558" y="576"/>
                <a:ext cx="250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39" name="Rectangle 36"/>
              <p:cNvSpPr>
                <a:spLocks noChangeArrowheads="1"/>
              </p:cNvSpPr>
              <p:nvPr userDrawn="1"/>
            </p:nvSpPr>
            <p:spPr bwMode="auto">
              <a:xfrm>
                <a:off x="4156" y="576"/>
                <a:ext cx="218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40" name="Rectangle 37"/>
              <p:cNvSpPr>
                <a:spLocks noChangeArrowheads="1"/>
              </p:cNvSpPr>
              <p:nvPr userDrawn="1"/>
            </p:nvSpPr>
            <p:spPr bwMode="auto">
              <a:xfrm>
                <a:off x="3863" y="576"/>
                <a:ext cx="252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41" name="Rectangle 38"/>
              <p:cNvSpPr>
                <a:spLocks noChangeArrowheads="1"/>
              </p:cNvSpPr>
              <p:nvPr userDrawn="1"/>
            </p:nvSpPr>
            <p:spPr bwMode="auto">
              <a:xfrm>
                <a:off x="3183" y="576"/>
                <a:ext cx="314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  <p:grpSp>
          <p:nvGrpSpPr>
            <p:cNvPr id="1035" name="Group 39"/>
            <p:cNvGrpSpPr>
              <a:grpSpLocks/>
            </p:cNvGrpSpPr>
            <p:nvPr userDrawn="1"/>
          </p:nvGrpSpPr>
          <p:grpSpPr bwMode="auto">
            <a:xfrm>
              <a:off x="0" y="576"/>
              <a:ext cx="3143" cy="189"/>
              <a:chOff x="0" y="576"/>
              <a:chExt cx="3143" cy="189"/>
            </a:xfrm>
          </p:grpSpPr>
          <p:sp>
            <p:nvSpPr>
              <p:cNvPr id="1036" name="Rectangle 40"/>
              <p:cNvSpPr>
                <a:spLocks noChangeArrowheads="1"/>
              </p:cNvSpPr>
              <p:nvPr userDrawn="1"/>
            </p:nvSpPr>
            <p:spPr bwMode="auto">
              <a:xfrm>
                <a:off x="2798" y="576"/>
                <a:ext cx="345" cy="189"/>
              </a:xfrm>
              <a:prstGeom prst="rect">
                <a:avLst/>
              </a:prstGeom>
              <a:gradFill rotWithShape="0">
                <a:gsLst>
                  <a:gs pos="0">
                    <a:srgbClr val="3232DE"/>
                  </a:gs>
                  <a:gs pos="100000">
                    <a:srgbClr val="14145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  <p:sp>
            <p:nvSpPr>
              <p:cNvPr id="1037" name="Rectangle 41"/>
              <p:cNvSpPr>
                <a:spLocks noChangeArrowheads="1"/>
              </p:cNvSpPr>
              <p:nvPr userDrawn="1"/>
            </p:nvSpPr>
            <p:spPr bwMode="auto">
              <a:xfrm>
                <a:off x="0" y="576"/>
                <a:ext cx="2756" cy="189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3232DE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919191"/>
                  </a:solidFill>
                </a:endParaRPr>
              </a:p>
            </p:txBody>
          </p:sp>
        </p:grpSp>
      </p:grp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2" y="0"/>
            <a:ext cx="1178258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5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/>
  <p:timing>
    <p:tnLst>
      <p:par>
        <p:cTn id="1" dur="indefinite" restart="never" nodeType="tmRoot"/>
      </p:par>
    </p:tnLst>
  </p:timing>
  <p:txStyles>
    <p:titleStyle>
      <a:lvl1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+mj-lt"/>
          <a:ea typeface="+mj-ea"/>
          <a:cs typeface="+mj-cs"/>
        </a:defRPr>
      </a:lvl1pPr>
      <a:lvl2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2pPr>
      <a:lvl3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3pPr>
      <a:lvl4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4pPr>
      <a:lvl5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5pPr>
      <a:lvl6pPr marL="457200" algn="r" defTabSz="989013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6pPr>
      <a:lvl7pPr marL="914400" algn="r" defTabSz="989013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7pPr>
      <a:lvl8pPr marL="1371600" algn="r" defTabSz="989013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8pPr>
      <a:lvl9pPr marL="1828800" algn="r" defTabSz="989013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9pPr>
    </p:titleStyle>
    <p:bodyStyle>
      <a:lvl1pPr marL="309563" indent="-309563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87400" indent="-292100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Char char="–"/>
        <a:defRPr sz="2200" b="1">
          <a:solidFill>
            <a:schemeClr val="bg1"/>
          </a:solidFill>
          <a:latin typeface="+mn-lt"/>
        </a:defRPr>
      </a:lvl2pPr>
      <a:lvl3pPr marL="1279525" indent="-290513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3pPr>
      <a:lvl4pPr marL="1820863" indent="-314325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Char char="–"/>
        <a:defRPr b="1">
          <a:solidFill>
            <a:schemeClr val="bg1"/>
          </a:solidFill>
          <a:latin typeface="+mn-lt"/>
        </a:defRPr>
      </a:lvl4pPr>
      <a:lvl5pPr marL="2289175" indent="-314325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5pPr>
      <a:lvl6pPr marL="2746375" indent="-314325" algn="l" defTabSz="989013" rtl="0" fontAlgn="base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6pPr>
      <a:lvl7pPr marL="3203575" indent="-314325" algn="l" defTabSz="989013" rtl="0" fontAlgn="base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7pPr>
      <a:lvl8pPr marL="3660775" indent="-314325" algn="l" defTabSz="989013" rtl="0" fontAlgn="base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8pPr>
      <a:lvl9pPr marL="4117975" indent="-314325" algn="l" defTabSz="989013" rtl="0" fontAlgn="base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5"/>
          <p:cNvSpPr>
            <a:spLocks noChangeArrowheads="1"/>
          </p:cNvSpPr>
          <p:nvPr/>
        </p:nvSpPr>
        <p:spPr bwMode="auto">
          <a:xfrm>
            <a:off x="9016731" y="914400"/>
            <a:ext cx="51069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919191"/>
              </a:solidFill>
            </a:endParaRPr>
          </a:p>
        </p:txBody>
      </p:sp>
      <p:sp>
        <p:nvSpPr>
          <p:cNvPr id="1064" name="Rectangle 6"/>
          <p:cNvSpPr>
            <a:spLocks noChangeArrowheads="1"/>
          </p:cNvSpPr>
          <p:nvPr/>
        </p:nvSpPr>
        <p:spPr bwMode="auto">
          <a:xfrm>
            <a:off x="8856714" y="914400"/>
            <a:ext cx="102138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919191"/>
              </a:solidFill>
            </a:endParaRPr>
          </a:p>
        </p:txBody>
      </p:sp>
      <p:sp>
        <p:nvSpPr>
          <p:cNvPr id="1061" name="Rectangle 8"/>
          <p:cNvSpPr>
            <a:spLocks noChangeArrowheads="1"/>
          </p:cNvSpPr>
          <p:nvPr/>
        </p:nvSpPr>
        <p:spPr bwMode="auto">
          <a:xfrm>
            <a:off x="8618390" y="914400"/>
            <a:ext cx="158315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919191"/>
              </a:solidFill>
            </a:endParaRPr>
          </a:p>
        </p:txBody>
      </p:sp>
      <p:sp>
        <p:nvSpPr>
          <p:cNvPr id="1062" name="Rectangle 9"/>
          <p:cNvSpPr>
            <a:spLocks noChangeArrowheads="1"/>
          </p:cNvSpPr>
          <p:nvPr/>
        </p:nvSpPr>
        <p:spPr bwMode="auto">
          <a:xfrm>
            <a:off x="8328998" y="914400"/>
            <a:ext cx="214491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919191"/>
              </a:solidFill>
            </a:endParaRPr>
          </a:p>
        </p:txBody>
      </p:sp>
      <p:sp>
        <p:nvSpPr>
          <p:cNvPr id="1059" name="Rectangle 11"/>
          <p:cNvSpPr>
            <a:spLocks noChangeArrowheads="1"/>
          </p:cNvSpPr>
          <p:nvPr/>
        </p:nvSpPr>
        <p:spPr bwMode="auto">
          <a:xfrm>
            <a:off x="7991940" y="914400"/>
            <a:ext cx="262156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919191"/>
              </a:solidFill>
            </a:endParaRPr>
          </a:p>
        </p:txBody>
      </p:sp>
      <p:sp>
        <p:nvSpPr>
          <p:cNvPr id="1060" name="Rectangle 12"/>
          <p:cNvSpPr>
            <a:spLocks noChangeArrowheads="1"/>
          </p:cNvSpPr>
          <p:nvPr/>
        </p:nvSpPr>
        <p:spPr bwMode="auto">
          <a:xfrm>
            <a:off x="7597004" y="914400"/>
            <a:ext cx="318332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919191"/>
              </a:solidFill>
            </a:endParaRPr>
          </a:p>
        </p:txBody>
      </p:sp>
      <p:sp>
        <p:nvSpPr>
          <p:cNvPr id="1055" name="Rectangle 14"/>
          <p:cNvSpPr>
            <a:spLocks noChangeArrowheads="1"/>
          </p:cNvSpPr>
          <p:nvPr/>
        </p:nvSpPr>
        <p:spPr bwMode="auto">
          <a:xfrm>
            <a:off x="6133018" y="914400"/>
            <a:ext cx="425577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919191"/>
              </a:solidFill>
            </a:endParaRPr>
          </a:p>
        </p:txBody>
      </p:sp>
      <p:sp>
        <p:nvSpPr>
          <p:cNvPr id="1056" name="Rectangle 15"/>
          <p:cNvSpPr>
            <a:spLocks noChangeArrowheads="1"/>
          </p:cNvSpPr>
          <p:nvPr/>
        </p:nvSpPr>
        <p:spPr bwMode="auto">
          <a:xfrm>
            <a:off x="7149297" y="914400"/>
            <a:ext cx="371104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919191"/>
              </a:solidFill>
            </a:endParaRPr>
          </a:p>
        </p:txBody>
      </p:sp>
      <p:sp>
        <p:nvSpPr>
          <p:cNvPr id="1057" name="Rectangle 16"/>
          <p:cNvSpPr>
            <a:spLocks noChangeArrowheads="1"/>
          </p:cNvSpPr>
          <p:nvPr/>
        </p:nvSpPr>
        <p:spPr bwMode="auto">
          <a:xfrm>
            <a:off x="6653925" y="914400"/>
            <a:ext cx="425577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919191"/>
              </a:solidFill>
            </a:endParaRPr>
          </a:p>
        </p:txBody>
      </p:sp>
      <p:sp>
        <p:nvSpPr>
          <p:cNvPr id="1058" name="Rectangle 17"/>
          <p:cNvSpPr>
            <a:spLocks noChangeArrowheads="1"/>
          </p:cNvSpPr>
          <p:nvPr/>
        </p:nvSpPr>
        <p:spPr bwMode="auto">
          <a:xfrm>
            <a:off x="5494652" y="914400"/>
            <a:ext cx="534525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919191"/>
              </a:solidFill>
            </a:endParaRPr>
          </a:p>
        </p:txBody>
      </p:sp>
      <p:sp>
        <p:nvSpPr>
          <p:cNvPr id="1053" name="Rectangle 19"/>
          <p:cNvSpPr>
            <a:spLocks noChangeArrowheads="1"/>
          </p:cNvSpPr>
          <p:nvPr/>
        </p:nvSpPr>
        <p:spPr bwMode="auto">
          <a:xfrm>
            <a:off x="4839262" y="914400"/>
            <a:ext cx="587297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919191"/>
              </a:solidFill>
            </a:endParaRPr>
          </a:p>
        </p:txBody>
      </p:sp>
      <p:sp>
        <p:nvSpPr>
          <p:cNvPr id="1054" name="Rectangle 20"/>
          <p:cNvSpPr>
            <a:spLocks noChangeArrowheads="1"/>
          </p:cNvSpPr>
          <p:nvPr/>
        </p:nvSpPr>
        <p:spPr bwMode="auto">
          <a:xfrm>
            <a:off x="76200" y="914400"/>
            <a:ext cx="4691565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919191"/>
              </a:solidFill>
            </a:endParaRPr>
          </a:p>
        </p:txBody>
      </p:sp>
      <p:sp>
        <p:nvSpPr>
          <p:cNvPr id="1027" name="Rectangle 2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12" tIns="50800" rIns="100012" bIns="50800" anchor="ctr"/>
          <a:lstStyle>
            <a:lvl1pPr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 smtClean="0">
              <a:solidFill>
                <a:srgbClr val="DEBF04"/>
              </a:solidFill>
              <a:latin typeface="Arial Narrow" pitchFamily="34" charset="0"/>
            </a:endParaRPr>
          </a:p>
        </p:txBody>
      </p:sp>
      <p:sp>
        <p:nvSpPr>
          <p:cNvPr id="307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2406650" y="0"/>
            <a:ext cx="67373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12" tIns="50800" rIns="10001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46" name="Rectangle 26"/>
          <p:cNvSpPr>
            <a:spLocks noChangeArrowheads="1"/>
          </p:cNvSpPr>
          <p:nvPr userDrawn="1"/>
        </p:nvSpPr>
        <p:spPr bwMode="auto">
          <a:xfrm>
            <a:off x="9016298" y="914400"/>
            <a:ext cx="51502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919191"/>
              </a:solidFill>
            </a:endParaRPr>
          </a:p>
        </p:txBody>
      </p:sp>
      <p:sp>
        <p:nvSpPr>
          <p:cNvPr id="1047" name="Rectangle 27"/>
          <p:cNvSpPr>
            <a:spLocks noChangeArrowheads="1"/>
          </p:cNvSpPr>
          <p:nvPr userDrawn="1"/>
        </p:nvSpPr>
        <p:spPr bwMode="auto">
          <a:xfrm>
            <a:off x="8854925" y="914400"/>
            <a:ext cx="103004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919191"/>
              </a:solidFill>
            </a:endParaRPr>
          </a:p>
        </p:txBody>
      </p:sp>
      <p:sp>
        <p:nvSpPr>
          <p:cNvPr id="1044" name="Rectangle 29"/>
          <p:cNvSpPr>
            <a:spLocks noChangeArrowheads="1"/>
          </p:cNvSpPr>
          <p:nvPr userDrawn="1"/>
        </p:nvSpPr>
        <p:spPr bwMode="auto">
          <a:xfrm>
            <a:off x="8614582" y="914400"/>
            <a:ext cx="157940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919191"/>
              </a:solidFill>
            </a:endParaRPr>
          </a:p>
        </p:txBody>
      </p:sp>
      <p:sp>
        <p:nvSpPr>
          <p:cNvPr id="1045" name="Rectangle 30"/>
          <p:cNvSpPr>
            <a:spLocks noChangeArrowheads="1"/>
          </p:cNvSpPr>
          <p:nvPr userDrawn="1"/>
        </p:nvSpPr>
        <p:spPr bwMode="auto">
          <a:xfrm>
            <a:off x="8322737" y="914400"/>
            <a:ext cx="216309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919191"/>
              </a:solidFill>
            </a:endParaRPr>
          </a:p>
        </p:txBody>
      </p:sp>
      <p:sp>
        <p:nvSpPr>
          <p:cNvPr id="1042" name="Rectangle 32"/>
          <p:cNvSpPr>
            <a:spLocks noChangeArrowheads="1"/>
          </p:cNvSpPr>
          <p:nvPr userDrawn="1"/>
        </p:nvSpPr>
        <p:spPr bwMode="auto">
          <a:xfrm>
            <a:off x="7982823" y="914400"/>
            <a:ext cx="264377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919191"/>
              </a:solidFill>
            </a:endParaRPr>
          </a:p>
        </p:txBody>
      </p:sp>
      <p:sp>
        <p:nvSpPr>
          <p:cNvPr id="1043" name="Rectangle 33"/>
          <p:cNvSpPr>
            <a:spLocks noChangeArrowheads="1"/>
          </p:cNvSpPr>
          <p:nvPr userDrawn="1"/>
        </p:nvSpPr>
        <p:spPr bwMode="auto">
          <a:xfrm>
            <a:off x="7584540" y="914400"/>
            <a:ext cx="324463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919191"/>
              </a:solidFill>
            </a:endParaRPr>
          </a:p>
        </p:txBody>
      </p:sp>
      <p:sp>
        <p:nvSpPr>
          <p:cNvPr id="1038" name="Rectangle 35"/>
          <p:cNvSpPr>
            <a:spLocks noChangeArrowheads="1"/>
          </p:cNvSpPr>
          <p:nvPr userDrawn="1"/>
        </p:nvSpPr>
        <p:spPr bwMode="auto">
          <a:xfrm>
            <a:off x="6108147" y="914400"/>
            <a:ext cx="429184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919191"/>
              </a:solidFill>
            </a:endParaRPr>
          </a:p>
        </p:txBody>
      </p:sp>
      <p:sp>
        <p:nvSpPr>
          <p:cNvPr id="1039" name="Rectangle 36"/>
          <p:cNvSpPr>
            <a:spLocks noChangeArrowheads="1"/>
          </p:cNvSpPr>
          <p:nvPr userDrawn="1"/>
        </p:nvSpPr>
        <p:spPr bwMode="auto">
          <a:xfrm>
            <a:off x="7134755" y="914400"/>
            <a:ext cx="374249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919191"/>
              </a:solidFill>
            </a:endParaRPr>
          </a:p>
        </p:txBody>
      </p:sp>
      <p:sp>
        <p:nvSpPr>
          <p:cNvPr id="1040" name="Rectangle 37"/>
          <p:cNvSpPr>
            <a:spLocks noChangeArrowheads="1"/>
          </p:cNvSpPr>
          <p:nvPr userDrawn="1"/>
        </p:nvSpPr>
        <p:spPr bwMode="auto">
          <a:xfrm>
            <a:off x="6631752" y="914400"/>
            <a:ext cx="432618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919191"/>
              </a:solidFill>
            </a:endParaRPr>
          </a:p>
        </p:txBody>
      </p:sp>
      <p:sp>
        <p:nvSpPr>
          <p:cNvPr id="1041" name="Rectangle 38"/>
          <p:cNvSpPr>
            <a:spLocks noChangeArrowheads="1"/>
          </p:cNvSpPr>
          <p:nvPr userDrawn="1"/>
        </p:nvSpPr>
        <p:spPr bwMode="auto">
          <a:xfrm>
            <a:off x="5464371" y="914400"/>
            <a:ext cx="539055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919191"/>
              </a:solidFill>
            </a:endParaRPr>
          </a:p>
        </p:txBody>
      </p:sp>
      <p:sp>
        <p:nvSpPr>
          <p:cNvPr id="1036" name="Rectangle 40"/>
          <p:cNvSpPr>
            <a:spLocks noChangeArrowheads="1"/>
          </p:cNvSpPr>
          <p:nvPr userDrawn="1"/>
        </p:nvSpPr>
        <p:spPr bwMode="auto">
          <a:xfrm>
            <a:off x="4803428" y="914400"/>
            <a:ext cx="592274" cy="152400"/>
          </a:xfrm>
          <a:prstGeom prst="rect">
            <a:avLst/>
          </a:prstGeom>
          <a:gradFill rotWithShape="0">
            <a:gsLst>
              <a:gs pos="0">
                <a:srgbClr val="3232DE"/>
              </a:gs>
              <a:gs pos="100000">
                <a:srgbClr val="1414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919191"/>
              </a:solidFill>
            </a:endParaRPr>
          </a:p>
        </p:txBody>
      </p:sp>
      <p:sp>
        <p:nvSpPr>
          <p:cNvPr id="1037" name="Rectangle 41"/>
          <p:cNvSpPr>
            <a:spLocks noChangeArrowheads="1"/>
          </p:cNvSpPr>
          <p:nvPr userDrawn="1"/>
        </p:nvSpPr>
        <p:spPr bwMode="auto">
          <a:xfrm>
            <a:off x="0" y="914400"/>
            <a:ext cx="4731325" cy="152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3232D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91919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2" y="0"/>
            <a:ext cx="1178258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61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</p:sldLayoutIdLst>
  <p:transition/>
  <p:timing>
    <p:tnLst>
      <p:par>
        <p:cTn id="1" dur="indefinite" restart="never" nodeType="tmRoot"/>
      </p:par>
    </p:tnLst>
  </p:timing>
  <p:txStyles>
    <p:titleStyle>
      <a:lvl1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+mj-lt"/>
          <a:ea typeface="+mj-ea"/>
          <a:cs typeface="+mj-cs"/>
        </a:defRPr>
      </a:lvl1pPr>
      <a:lvl2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2pPr>
      <a:lvl3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3pPr>
      <a:lvl4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4pPr>
      <a:lvl5pPr algn="r" defTabSz="98901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5pPr>
      <a:lvl6pPr marL="457200" algn="r" defTabSz="989013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6pPr>
      <a:lvl7pPr marL="914400" algn="r" defTabSz="989013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7pPr>
      <a:lvl8pPr marL="1371600" algn="r" defTabSz="989013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8pPr>
      <a:lvl9pPr marL="1828800" algn="r" defTabSz="989013" rtl="0" fontAlgn="base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DEBF04"/>
          </a:solidFill>
          <a:latin typeface="Arial Narrow" pitchFamily="34" charset="0"/>
        </a:defRPr>
      </a:lvl9pPr>
    </p:titleStyle>
    <p:bodyStyle>
      <a:lvl1pPr marL="309563" indent="-309563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87400" indent="-292100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Char char="–"/>
        <a:defRPr sz="2200" b="1">
          <a:solidFill>
            <a:schemeClr val="bg1"/>
          </a:solidFill>
          <a:latin typeface="+mn-lt"/>
        </a:defRPr>
      </a:lvl2pPr>
      <a:lvl3pPr marL="1279525" indent="-290513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3pPr>
      <a:lvl4pPr marL="1820863" indent="-314325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Char char="–"/>
        <a:defRPr b="1">
          <a:solidFill>
            <a:schemeClr val="bg1"/>
          </a:solidFill>
          <a:latin typeface="+mn-lt"/>
        </a:defRPr>
      </a:lvl4pPr>
      <a:lvl5pPr marL="2289175" indent="-314325" algn="l" defTabSz="989013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5pPr>
      <a:lvl6pPr marL="2746375" indent="-314325" algn="l" defTabSz="989013" rtl="0" fontAlgn="base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6pPr>
      <a:lvl7pPr marL="3203575" indent="-314325" algn="l" defTabSz="989013" rtl="0" fontAlgn="base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7pPr>
      <a:lvl8pPr marL="3660775" indent="-314325" algn="l" defTabSz="989013" rtl="0" fontAlgn="base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8pPr>
      <a:lvl9pPr marL="4117975" indent="-314325" algn="l" defTabSz="989013" rtl="0" fontAlgn="base">
        <a:lnSpc>
          <a:spcPct val="88000"/>
        </a:lnSpc>
        <a:spcBef>
          <a:spcPct val="3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Char char="l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18" Type="http://schemas.openxmlformats.org/officeDocument/2006/relationships/image" Target="../media/image28.jpe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12" Type="http://schemas.openxmlformats.org/officeDocument/2006/relationships/image" Target="../media/image22.jp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:\My Pictures\USS-Monterey-CG-61-Behind-Nimitz-Class-Aircraft-Carrier-USS-Harry-S-Truman-CVN%2075-Dec-22-2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8"/>
          <a:stretch/>
        </p:blipFill>
        <p:spPr bwMode="auto">
          <a:xfrm>
            <a:off x="1905000" y="4419601"/>
            <a:ext cx="351492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86" y="1081001"/>
            <a:ext cx="3695079" cy="2405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22" y="3400667"/>
            <a:ext cx="2590800" cy="1535787"/>
          </a:xfrm>
          <a:prstGeom prst="rect">
            <a:avLst/>
          </a:prstGeom>
        </p:spPr>
      </p:pic>
      <p:sp>
        <p:nvSpPr>
          <p:cNvPr id="19466" name="Rectangle 2"/>
          <p:cNvSpPr>
            <a:spLocks noChangeArrowheads="1"/>
          </p:cNvSpPr>
          <p:nvPr/>
        </p:nvSpPr>
        <p:spPr bwMode="auto">
          <a:xfrm>
            <a:off x="2406650" y="0"/>
            <a:ext cx="67373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12" tIns="50800" rIns="100012" bIns="50800" anchor="ctr"/>
          <a:lstStyle>
            <a:lvl1pPr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DEBF04"/>
                </a:solidFill>
                <a:latin typeface="Arial Narrow" pitchFamily="34" charset="0"/>
              </a:rPr>
              <a:t>Developing Sea Service Leaders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016" y="4857992"/>
            <a:ext cx="1940799" cy="128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7" r="20983"/>
          <a:stretch/>
        </p:blipFill>
        <p:spPr bwMode="auto">
          <a:xfrm>
            <a:off x="7324815" y="1063991"/>
            <a:ext cx="1824878" cy="48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:\My Pictures\0SSBN726-Ohio-Class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1"/>
          <a:stretch/>
        </p:blipFill>
        <p:spPr bwMode="auto">
          <a:xfrm>
            <a:off x="3014" y="4876800"/>
            <a:ext cx="243201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:\My Pictures\21640574062_5a4c9601e9_b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6" b="5044"/>
          <a:stretch/>
        </p:blipFill>
        <p:spPr bwMode="auto">
          <a:xfrm>
            <a:off x="4738165" y="3124200"/>
            <a:ext cx="2586650" cy="181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:\My Pictures\090806-F-4094W-01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3"/>
          <a:stretch/>
        </p:blipFill>
        <p:spPr bwMode="auto">
          <a:xfrm>
            <a:off x="4748052" y="1053097"/>
            <a:ext cx="2576763" cy="211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175349" y="5791200"/>
            <a:ext cx="3968651" cy="106640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xtLst/>
        </p:spPr>
        <p:txBody>
          <a:bodyPr lIns="100012" tIns="50800" rIns="100012" bIns="50800" anchor="ctr"/>
          <a:lstStyle>
            <a:lvl1pPr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8901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00"/>
                </a:solidFill>
                <a:latin typeface="Arial Narrow" pitchFamily="34" charset="0"/>
              </a:rPr>
              <a:t>Admiral Cecil D. Haney</a:t>
            </a:r>
          </a:p>
          <a:p>
            <a:pPr algn="r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00"/>
                </a:solidFill>
                <a:latin typeface="Arial Narrow" pitchFamily="34" charset="0"/>
              </a:rPr>
              <a:t>USSTRATCOM </a:t>
            </a:r>
          </a:p>
        </p:txBody>
      </p:sp>
      <p:pic>
        <p:nvPicPr>
          <p:cNvPr id="2058" name="Picture 10" descr="H:\My Pictures\article-2364775-150C391B000005DC-876_306x423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1" t="4952" r="17976" b="23115"/>
          <a:stretch/>
        </p:blipFill>
        <p:spPr bwMode="auto">
          <a:xfrm>
            <a:off x="-8860" y="2351577"/>
            <a:ext cx="1456660" cy="25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COOKJD\Desktop\TeamAFRLGlobeIllustration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523" y="3484503"/>
            <a:ext cx="1540877" cy="139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/>
          <a:stretch/>
        </p:blipFill>
        <p:spPr bwMode="auto">
          <a:xfrm>
            <a:off x="-8860" y="1063991"/>
            <a:ext cx="1913860" cy="137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610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 bwMode="auto">
          <a:xfrm>
            <a:off x="354046" y="6264275"/>
            <a:ext cx="845043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763712" y="0"/>
            <a:ext cx="7380288" cy="11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Spectrum of Conflict with Nuclear Adversary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10000" y="6045200"/>
            <a:ext cx="1537782" cy="400050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000" b="1" i="1" kern="0" dirty="0">
                <a:solidFill>
                  <a:srgbClr val="000000"/>
                </a:solidFill>
              </a:rPr>
              <a:t>Time Line</a:t>
            </a:r>
          </a:p>
        </p:txBody>
      </p:sp>
      <p:sp>
        <p:nvSpPr>
          <p:cNvPr id="3101" name="Text Box 10"/>
          <p:cNvSpPr txBox="1">
            <a:spLocks noChangeArrowheads="1"/>
          </p:cNvSpPr>
          <p:nvPr/>
        </p:nvSpPr>
        <p:spPr bwMode="auto">
          <a:xfrm>
            <a:off x="0" y="6376988"/>
            <a:ext cx="9144000" cy="487362"/>
          </a:xfrm>
          <a:prstGeom prst="rect">
            <a:avLst/>
          </a:prstGeom>
          <a:solidFill>
            <a:srgbClr val="000054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i="1" dirty="0" smtClean="0">
                <a:solidFill>
                  <a:srgbClr val="DEBF04"/>
                </a:solidFill>
                <a:latin typeface="Arial Narrow" pitchFamily="34" charset="0"/>
              </a:rPr>
              <a:t>The “Art of Deterrence” Requires </a:t>
            </a:r>
            <a:r>
              <a:rPr lang="en-US" altLang="en-US" sz="2400" b="1" i="1" dirty="0">
                <a:solidFill>
                  <a:srgbClr val="DEBF04"/>
                </a:solidFill>
                <a:latin typeface="Arial Narrow" pitchFamily="34" charset="0"/>
              </a:rPr>
              <a:t>a Whole of Government Approach</a:t>
            </a:r>
          </a:p>
        </p:txBody>
      </p:sp>
      <p:sp>
        <p:nvSpPr>
          <p:cNvPr id="3127" name="TextBox 86"/>
          <p:cNvSpPr txBox="1">
            <a:spLocks noChangeArrowheads="1"/>
          </p:cNvSpPr>
          <p:nvPr/>
        </p:nvSpPr>
        <p:spPr bwMode="auto">
          <a:xfrm>
            <a:off x="7543800" y="76200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400" b="1" dirty="0">
                <a:solidFill>
                  <a:srgbClr val="2BFF2B"/>
                </a:solidFill>
              </a:rPr>
              <a:t>UNCLASSIFIED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8943975" y="1232694"/>
            <a:ext cx="0" cy="487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 rot="16200000">
            <a:off x="8289925" y="3368675"/>
            <a:ext cx="1346200" cy="4000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000000"/>
                </a:solidFill>
              </a:rPr>
              <a:t>Intensity</a:t>
            </a:r>
          </a:p>
        </p:txBody>
      </p:sp>
      <p:cxnSp>
        <p:nvCxnSpPr>
          <p:cNvPr id="3077" name="Straight Connector 27"/>
          <p:cNvCxnSpPr>
            <a:cxnSpLocks noChangeShapeType="1"/>
          </p:cNvCxnSpPr>
          <p:nvPr/>
        </p:nvCxnSpPr>
        <p:spPr bwMode="auto">
          <a:xfrm>
            <a:off x="528638" y="1219200"/>
            <a:ext cx="11112" cy="485140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387350" y="1232694"/>
            <a:ext cx="8445500" cy="4876800"/>
          </a:xfrm>
          <a:prstGeom prst="rect">
            <a:avLst/>
          </a:prstGeom>
          <a:gradFill>
            <a:gsLst>
              <a:gs pos="0">
                <a:srgbClr val="FF0000"/>
              </a:gs>
              <a:gs pos="87000">
                <a:srgbClr val="FFFF00"/>
              </a:gs>
              <a:gs pos="100000">
                <a:srgbClr val="00B050"/>
              </a:gs>
            </a:gsLst>
            <a:lin ang="5400000" scaled="0"/>
          </a:gra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31" name="Explosion 1 30"/>
          <p:cNvSpPr/>
          <p:nvPr/>
        </p:nvSpPr>
        <p:spPr bwMode="auto">
          <a:xfrm>
            <a:off x="1878012" y="5293425"/>
            <a:ext cx="331788" cy="242959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1950" y="1228725"/>
            <a:ext cx="2381250" cy="3247043"/>
          </a:xfrm>
          <a:prstGeom prst="rect">
            <a:avLst/>
          </a:prstGeom>
          <a:solidFill>
            <a:srgbClr val="FFFFFF">
              <a:lumMod val="75000"/>
            </a:srgbClr>
          </a:solidFill>
          <a:ln w="28575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u="sng" kern="0" dirty="0">
                <a:solidFill>
                  <a:srgbClr val="000000"/>
                </a:solidFill>
              </a:rPr>
              <a:t>Integrated Tools</a:t>
            </a:r>
          </a:p>
          <a:p>
            <a:pPr>
              <a:defRPr/>
            </a:pPr>
            <a:endParaRPr lang="en-US" sz="900" b="1" u="sng" kern="0" dirty="0">
              <a:solidFill>
                <a:srgbClr val="000000"/>
              </a:solidFill>
            </a:endParaRP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en-US" sz="1400" b="1" kern="0" dirty="0">
                <a:solidFill>
                  <a:srgbClr val="000000"/>
                </a:solidFill>
              </a:rPr>
              <a:t>Diplomacy</a:t>
            </a: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en-US" sz="1400" b="1" kern="0" dirty="0">
                <a:solidFill>
                  <a:srgbClr val="000000"/>
                </a:solidFill>
              </a:rPr>
              <a:t>Information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b="1" kern="0" dirty="0">
                <a:solidFill>
                  <a:srgbClr val="000000"/>
                </a:solidFill>
              </a:rPr>
              <a:t>Military</a:t>
            </a:r>
          </a:p>
          <a:p>
            <a:pPr marL="461963" lvl="1" indent="-171450">
              <a:buFont typeface="Arial" panose="020B0604020202020204" pitchFamily="34" charset="0"/>
              <a:buChar char="•"/>
              <a:defRPr/>
            </a:pPr>
            <a:r>
              <a:rPr lang="en-US" sz="1400" b="1" kern="0" dirty="0">
                <a:solidFill>
                  <a:srgbClr val="000000"/>
                </a:solidFill>
              </a:rPr>
              <a:t>Conventional</a:t>
            </a:r>
          </a:p>
          <a:p>
            <a:pPr marL="461963" lvl="1" indent="-171450">
              <a:buFont typeface="Arial" panose="020B0604020202020204" pitchFamily="34" charset="0"/>
              <a:buChar char="•"/>
              <a:defRPr/>
            </a:pPr>
            <a:r>
              <a:rPr lang="en-US" sz="1400" b="1" kern="0" dirty="0">
                <a:solidFill>
                  <a:srgbClr val="000000"/>
                </a:solidFill>
              </a:rPr>
              <a:t>Cyber / Space</a:t>
            </a:r>
          </a:p>
          <a:p>
            <a:pPr marL="461963" lvl="1" indent="-171450">
              <a:buFont typeface="Arial" panose="020B0604020202020204" pitchFamily="34" charset="0"/>
              <a:buChar char="•"/>
              <a:defRPr/>
            </a:pPr>
            <a:r>
              <a:rPr lang="en-US" sz="1400" b="1" kern="0" dirty="0" smtClean="0">
                <a:solidFill>
                  <a:srgbClr val="000000"/>
                </a:solidFill>
              </a:rPr>
              <a:t>Nuclear </a:t>
            </a:r>
            <a:endParaRPr lang="en-US" sz="1400" b="1" kern="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b="1" kern="0" dirty="0" smtClean="0">
                <a:solidFill>
                  <a:srgbClr val="000000"/>
                </a:solidFill>
              </a:rPr>
              <a:t>Economic</a:t>
            </a:r>
            <a:endParaRPr lang="en-US" sz="1400" b="1" kern="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en-US" sz="1400" b="1" kern="0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en-US" sz="1400" b="1" kern="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en-US" sz="1400" b="1" kern="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sz="1400" b="1" kern="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sz="2400" b="1" kern="0" dirty="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 bwMode="auto">
          <a:xfrm>
            <a:off x="558800" y="3270250"/>
            <a:ext cx="221773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000000"/>
                </a:solidFill>
              </a:rPr>
              <a:t>Adversary </a:t>
            </a:r>
            <a:r>
              <a:rPr lang="en-US" sz="1000" b="1" kern="0" dirty="0" smtClean="0">
                <a:solidFill>
                  <a:srgbClr val="000000"/>
                </a:solidFill>
              </a:rPr>
              <a:t>action</a:t>
            </a:r>
          </a:p>
          <a:p>
            <a:pPr>
              <a:defRPr/>
            </a:pPr>
            <a:endParaRPr lang="en-US" sz="1000" b="1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000" b="1" kern="0" dirty="0" smtClean="0">
                <a:solidFill>
                  <a:srgbClr val="000000"/>
                </a:solidFill>
              </a:rPr>
              <a:t>US/Allied action</a:t>
            </a:r>
          </a:p>
          <a:p>
            <a:pPr>
              <a:defRPr/>
            </a:pPr>
            <a:endParaRPr lang="en-US" sz="1000" b="1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000" b="1" kern="0" dirty="0" smtClean="0">
                <a:solidFill>
                  <a:srgbClr val="000000"/>
                </a:solidFill>
              </a:rPr>
              <a:t>Decision/Escalation Control Point</a:t>
            </a:r>
          </a:p>
          <a:p>
            <a:pPr>
              <a:defRPr/>
            </a:pPr>
            <a:endParaRPr lang="en-US" sz="1000" b="1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000" b="1" kern="0" dirty="0" smtClean="0">
                <a:solidFill>
                  <a:srgbClr val="000000"/>
                </a:solidFill>
              </a:rPr>
              <a:t>Escalation Milestone</a:t>
            </a:r>
            <a:endParaRPr lang="en-US" sz="1000" b="1" kern="0" dirty="0">
              <a:solidFill>
                <a:srgbClr val="000000"/>
              </a:solidFill>
            </a:endParaRPr>
          </a:p>
        </p:txBody>
      </p:sp>
      <p:sp>
        <p:nvSpPr>
          <p:cNvPr id="76" name="5-Point Star 75"/>
          <p:cNvSpPr/>
          <p:nvPr/>
        </p:nvSpPr>
        <p:spPr bwMode="auto">
          <a:xfrm>
            <a:off x="406400" y="3886200"/>
            <a:ext cx="180975" cy="182562"/>
          </a:xfrm>
          <a:prstGeom prst="star5">
            <a:avLst/>
          </a:prstGeom>
          <a:solidFill>
            <a:srgbClr val="0000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78" name="Explosion 1 77"/>
          <p:cNvSpPr/>
          <p:nvPr/>
        </p:nvSpPr>
        <p:spPr bwMode="auto">
          <a:xfrm>
            <a:off x="406400" y="3295650"/>
            <a:ext cx="180975" cy="217487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79" name="Explosion 1 78"/>
          <p:cNvSpPr/>
          <p:nvPr/>
        </p:nvSpPr>
        <p:spPr bwMode="auto">
          <a:xfrm>
            <a:off x="412750" y="3559175"/>
            <a:ext cx="179388" cy="266700"/>
          </a:xfrm>
          <a:prstGeom prst="irregularSeal1">
            <a:avLst/>
          </a:prstGeom>
          <a:solidFill>
            <a:srgbClr val="000073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85" name="Explosion 1 84"/>
          <p:cNvSpPr/>
          <p:nvPr/>
        </p:nvSpPr>
        <p:spPr bwMode="auto">
          <a:xfrm>
            <a:off x="5667375" y="4743450"/>
            <a:ext cx="381000" cy="266700"/>
          </a:xfrm>
          <a:prstGeom prst="irregularSeal1">
            <a:avLst/>
          </a:prstGeom>
          <a:solidFill>
            <a:srgbClr val="000073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 sz="2000" kern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 bwMode="auto">
          <a:xfrm>
            <a:off x="5258169" y="5562600"/>
            <a:ext cx="914031" cy="27699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solidFill>
              <a:srgbClr val="FFFFFF">
                <a:lumMod val="50000"/>
              </a:srgb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rgbClr val="000000"/>
                </a:solidFill>
              </a:rPr>
              <a:t>Off-ramp</a:t>
            </a:r>
            <a:endParaRPr lang="en-US" sz="1200" kern="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 bwMode="auto">
          <a:xfrm>
            <a:off x="6791325" y="4143375"/>
            <a:ext cx="857434" cy="27699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solidFill>
              <a:srgbClr val="FFFFFF">
                <a:lumMod val="50000"/>
              </a:srgb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rgbClr val="000000"/>
                </a:solidFill>
              </a:rPr>
              <a:t>Off-ramp</a:t>
            </a:r>
            <a:endParaRPr lang="en-US" sz="1200" kern="0" dirty="0">
              <a:solidFill>
                <a:srgbClr val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 bwMode="auto">
          <a:xfrm>
            <a:off x="7800975" y="2942451"/>
            <a:ext cx="835025" cy="27699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solidFill>
              <a:srgbClr val="FFFFFF">
                <a:lumMod val="50000"/>
              </a:srgb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rgbClr val="000000"/>
                </a:solidFill>
              </a:rPr>
              <a:t>Off-ramp</a:t>
            </a:r>
            <a:endParaRPr lang="en-US" sz="1200" kern="0" dirty="0">
              <a:solidFill>
                <a:srgbClr val="000000"/>
              </a:solidFill>
            </a:endParaRPr>
          </a:p>
        </p:txBody>
      </p:sp>
      <p:sp>
        <p:nvSpPr>
          <p:cNvPr id="70" name="Down Arrow 69"/>
          <p:cNvSpPr/>
          <p:nvPr/>
        </p:nvSpPr>
        <p:spPr bwMode="auto">
          <a:xfrm rot="20488340">
            <a:off x="5209613" y="5325021"/>
            <a:ext cx="130146" cy="19162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5000"/>
              </a:lnSpc>
              <a:defRPr/>
            </a:pPr>
            <a:endParaRPr lang="en-US" sz="1400" b="1">
              <a:solidFill>
                <a:srgbClr val="919191"/>
              </a:solidFill>
            </a:endParaRPr>
          </a:p>
        </p:txBody>
      </p:sp>
      <p:sp>
        <p:nvSpPr>
          <p:cNvPr id="71" name="5-Point Star 70"/>
          <p:cNvSpPr/>
          <p:nvPr/>
        </p:nvSpPr>
        <p:spPr bwMode="auto">
          <a:xfrm>
            <a:off x="4747094" y="4584700"/>
            <a:ext cx="149778" cy="161526"/>
          </a:xfrm>
          <a:prstGeom prst="star5">
            <a:avLst/>
          </a:prstGeom>
          <a:solidFill>
            <a:srgbClr val="0000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69" name="Freeform 68"/>
          <p:cNvSpPr/>
          <p:nvPr/>
        </p:nvSpPr>
        <p:spPr bwMode="auto">
          <a:xfrm rot="2366970" flipV="1">
            <a:off x="4829597" y="4936628"/>
            <a:ext cx="522725" cy="205727"/>
          </a:xfrm>
          <a:custGeom>
            <a:avLst/>
            <a:gdLst>
              <a:gd name="connsiteX0" fmla="*/ 0 w 1286540"/>
              <a:gd name="connsiteY0" fmla="*/ 1137684 h 1137684"/>
              <a:gd name="connsiteX1" fmla="*/ 457200 w 1286540"/>
              <a:gd name="connsiteY1" fmla="*/ 871870 h 1137684"/>
              <a:gd name="connsiteX2" fmla="*/ 1286540 w 1286540"/>
              <a:gd name="connsiteY2" fmla="*/ 0 h 113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6540" h="1137684">
                <a:moveTo>
                  <a:pt x="0" y="1137684"/>
                </a:moveTo>
                <a:cubicBezTo>
                  <a:pt x="121388" y="1099584"/>
                  <a:pt x="242777" y="1061484"/>
                  <a:pt x="457200" y="871870"/>
                </a:cubicBezTo>
                <a:cubicBezTo>
                  <a:pt x="671623" y="682256"/>
                  <a:pt x="979081" y="341128"/>
                  <a:pt x="1286540" y="0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956755" y="1828800"/>
            <a:ext cx="644642" cy="1905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86" idx="2"/>
          </p:cNvCxnSpPr>
          <p:nvPr/>
        </p:nvCxnSpPr>
        <p:spPr bwMode="auto">
          <a:xfrm>
            <a:off x="3481388" y="4662845"/>
            <a:ext cx="687386" cy="40235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4962525" y="3925028"/>
            <a:ext cx="219075" cy="3040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778701" y="1228725"/>
            <a:ext cx="2263199" cy="1651000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76200" dir="7320000" sx="98000" sy="98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91919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 bwMode="auto">
          <a:xfrm>
            <a:off x="3030384" y="1301948"/>
            <a:ext cx="1747349" cy="461665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>
            <a:solidFill>
              <a:schemeClr val="bg2"/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0000"/>
                </a:solidFill>
              </a:rPr>
              <a:t>Decision Calculus</a:t>
            </a:r>
          </a:p>
          <a:p>
            <a:pPr algn="ctr">
              <a:defRPr/>
            </a:pPr>
            <a:r>
              <a:rPr lang="en-US" sz="1000" b="1" kern="0" dirty="0">
                <a:solidFill>
                  <a:srgbClr val="000000"/>
                </a:solidFill>
              </a:rPr>
              <a:t>(specific to a decision)</a:t>
            </a:r>
            <a:endParaRPr lang="en-US" sz="1000" kern="0" dirty="0">
              <a:solidFill>
                <a:srgbClr val="00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 bwMode="auto">
          <a:xfrm>
            <a:off x="2950151" y="1854170"/>
            <a:ext cx="89535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bg2"/>
            </a:solidFill>
          </a:ln>
          <a:effectLst>
            <a:outerShdw blurRad="50800" dist="50800" dir="5400000" algn="ctr" rotWithShape="0">
              <a:srgbClr val="000000">
                <a:alpha val="66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kern="0" dirty="0">
                <a:solidFill>
                  <a:srgbClr val="FFFFFF"/>
                </a:solidFill>
              </a:rPr>
              <a:t>Costs of Action</a:t>
            </a:r>
            <a:endParaRPr lang="en-US" sz="1000" kern="0" dirty="0">
              <a:solidFill>
                <a:srgbClr val="FFFFFF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 bwMode="auto">
          <a:xfrm>
            <a:off x="2950151" y="2371725"/>
            <a:ext cx="89535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bg2"/>
            </a:solidFill>
          </a:ln>
          <a:effectLst>
            <a:outerShdw blurRad="50800" dist="50800" dir="5400000" algn="ctr" rotWithShape="0">
              <a:srgbClr val="000000">
                <a:alpha val="66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kern="0" dirty="0">
                <a:solidFill>
                  <a:srgbClr val="FFFFFF"/>
                </a:solidFill>
              </a:rPr>
              <a:t>Benefits of Restraint</a:t>
            </a:r>
            <a:endParaRPr lang="en-US" sz="1000" kern="0" dirty="0">
              <a:solidFill>
                <a:srgbClr val="FFFFFF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 bwMode="auto">
          <a:xfrm>
            <a:off x="3997901" y="1856157"/>
            <a:ext cx="895350" cy="4001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2"/>
            </a:solidFill>
          </a:ln>
          <a:effectLst>
            <a:outerShdw blurRad="50800" dist="50800" dir="5400000" algn="ctr" rotWithShape="0">
              <a:srgbClr val="000000">
                <a:alpha val="66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kern="0" dirty="0">
                <a:solidFill>
                  <a:srgbClr val="000000"/>
                </a:solidFill>
              </a:rPr>
              <a:t>Benefits of Action</a:t>
            </a:r>
            <a:endParaRPr lang="en-US" sz="1000" kern="0" dirty="0">
              <a:solidFill>
                <a:srgbClr val="00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3997901" y="2371725"/>
            <a:ext cx="895350" cy="4001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2"/>
            </a:solidFill>
          </a:ln>
          <a:effectLst>
            <a:outerShdw blurRad="50800" dist="50800" dir="5400000" algn="ctr" rotWithShape="0">
              <a:srgbClr val="000000">
                <a:alpha val="66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kern="0" dirty="0">
                <a:solidFill>
                  <a:srgbClr val="000000"/>
                </a:solidFill>
              </a:rPr>
              <a:t>Costs of Restraint</a:t>
            </a:r>
            <a:endParaRPr lang="en-US" sz="1000" kern="0" dirty="0">
              <a:solidFill>
                <a:srgbClr val="000000"/>
              </a:solidFill>
            </a:endParaRPr>
          </a:p>
        </p:txBody>
      </p:sp>
      <p:sp>
        <p:nvSpPr>
          <p:cNvPr id="80" name="Explosion 1 79"/>
          <p:cNvSpPr/>
          <p:nvPr/>
        </p:nvSpPr>
        <p:spPr bwMode="auto">
          <a:xfrm>
            <a:off x="2209800" y="5820788"/>
            <a:ext cx="381000" cy="266700"/>
          </a:xfrm>
          <a:prstGeom prst="irregularSeal1">
            <a:avLst/>
          </a:prstGeom>
          <a:solidFill>
            <a:srgbClr val="000073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 sz="2000" kern="0">
              <a:solidFill>
                <a:srgbClr val="0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 bwMode="auto">
          <a:xfrm>
            <a:off x="4322763" y="3276600"/>
            <a:ext cx="1011237" cy="646331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solidFill>
              <a:srgbClr val="FFFFFF">
                <a:lumMod val="50000"/>
              </a:srgb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kern="0" dirty="0" smtClean="0">
                <a:solidFill>
                  <a:srgbClr val="000000"/>
                </a:solidFill>
              </a:rPr>
              <a:t>Nuclear</a:t>
            </a:r>
            <a:endParaRPr lang="en-US" sz="1200" b="1" kern="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200" b="1" kern="0" dirty="0" smtClean="0">
                <a:solidFill>
                  <a:srgbClr val="000000"/>
                </a:solidFill>
              </a:rPr>
              <a:t>Capability Demo</a:t>
            </a:r>
            <a:endParaRPr lang="en-US" sz="1200" kern="0" dirty="0">
              <a:solidFill>
                <a:srgbClr val="000000"/>
              </a:solidFill>
            </a:endParaRPr>
          </a:p>
        </p:txBody>
      </p:sp>
      <p:sp>
        <p:nvSpPr>
          <p:cNvPr id="81" name="Freeform 80"/>
          <p:cNvSpPr/>
          <p:nvPr/>
        </p:nvSpPr>
        <p:spPr bwMode="auto">
          <a:xfrm rot="20180428">
            <a:off x="3370794" y="3860917"/>
            <a:ext cx="4547221" cy="986548"/>
          </a:xfrm>
          <a:custGeom>
            <a:avLst/>
            <a:gdLst>
              <a:gd name="connsiteX0" fmla="*/ 0 w 7023370"/>
              <a:gd name="connsiteY0" fmla="*/ 3784060 h 3784060"/>
              <a:gd name="connsiteX1" fmla="*/ 4348264 w 7023370"/>
              <a:gd name="connsiteY1" fmla="*/ 2626468 h 3784060"/>
              <a:gd name="connsiteX2" fmla="*/ 7023370 w 7023370"/>
              <a:gd name="connsiteY2" fmla="*/ 0 h 3784060"/>
              <a:gd name="connsiteX0" fmla="*/ 0 w 7042228"/>
              <a:gd name="connsiteY0" fmla="*/ 3784060 h 3784060"/>
              <a:gd name="connsiteX1" fmla="*/ 4348264 w 7042228"/>
              <a:gd name="connsiteY1" fmla="*/ 2626468 h 3784060"/>
              <a:gd name="connsiteX2" fmla="*/ 6759013 w 7042228"/>
              <a:gd name="connsiteY2" fmla="*/ 341346 h 3784060"/>
              <a:gd name="connsiteX3" fmla="*/ 7023370 w 7042228"/>
              <a:gd name="connsiteY3" fmla="*/ 0 h 3784060"/>
              <a:gd name="connsiteX0" fmla="*/ 0 w 7227835"/>
              <a:gd name="connsiteY0" fmla="*/ 3824709 h 3824709"/>
              <a:gd name="connsiteX1" fmla="*/ 4348264 w 7227835"/>
              <a:gd name="connsiteY1" fmla="*/ 2667117 h 3824709"/>
              <a:gd name="connsiteX2" fmla="*/ 6759013 w 7227835"/>
              <a:gd name="connsiteY2" fmla="*/ 381995 h 3824709"/>
              <a:gd name="connsiteX3" fmla="*/ 7227836 w 7227835"/>
              <a:gd name="connsiteY3" fmla="*/ 1 h 3824709"/>
              <a:gd name="connsiteX0" fmla="*/ 0 w 7523170"/>
              <a:gd name="connsiteY0" fmla="*/ 3853968 h 3853968"/>
              <a:gd name="connsiteX1" fmla="*/ 4348264 w 7523170"/>
              <a:gd name="connsiteY1" fmla="*/ 2696376 h 3853968"/>
              <a:gd name="connsiteX2" fmla="*/ 6759013 w 7523170"/>
              <a:gd name="connsiteY2" fmla="*/ 411254 h 3853968"/>
              <a:gd name="connsiteX3" fmla="*/ 7523170 w 7523170"/>
              <a:gd name="connsiteY3" fmla="*/ -1 h 3853968"/>
              <a:gd name="connsiteX0" fmla="*/ 0 w 7734763"/>
              <a:gd name="connsiteY0" fmla="*/ 3888527 h 3888527"/>
              <a:gd name="connsiteX1" fmla="*/ 4348264 w 7734763"/>
              <a:gd name="connsiteY1" fmla="*/ 2730935 h 3888527"/>
              <a:gd name="connsiteX2" fmla="*/ 6759013 w 7734763"/>
              <a:gd name="connsiteY2" fmla="*/ 445813 h 3888527"/>
              <a:gd name="connsiteX3" fmla="*/ 7734764 w 7734763"/>
              <a:gd name="connsiteY3" fmla="*/ -2 h 3888527"/>
              <a:gd name="connsiteX0" fmla="*/ 126510 w 7861273"/>
              <a:gd name="connsiteY0" fmla="*/ 3888531 h 3932667"/>
              <a:gd name="connsiteX1" fmla="*/ 396270 w 7861273"/>
              <a:gd name="connsiteY1" fmla="*/ 3832185 h 3932667"/>
              <a:gd name="connsiteX2" fmla="*/ 4474774 w 7861273"/>
              <a:gd name="connsiteY2" fmla="*/ 2730939 h 3932667"/>
              <a:gd name="connsiteX3" fmla="*/ 6885523 w 7861273"/>
              <a:gd name="connsiteY3" fmla="*/ 445817 h 3932667"/>
              <a:gd name="connsiteX4" fmla="*/ 7861274 w 7861273"/>
              <a:gd name="connsiteY4" fmla="*/ 2 h 3932667"/>
              <a:gd name="connsiteX0" fmla="*/ 1 w 8809529"/>
              <a:gd name="connsiteY0" fmla="*/ 2675397 h 3850939"/>
              <a:gd name="connsiteX1" fmla="*/ 1344526 w 8809529"/>
              <a:gd name="connsiteY1" fmla="*/ 3832181 h 3850939"/>
              <a:gd name="connsiteX2" fmla="*/ 5423030 w 8809529"/>
              <a:gd name="connsiteY2" fmla="*/ 2730935 h 3850939"/>
              <a:gd name="connsiteX3" fmla="*/ 7833779 w 8809529"/>
              <a:gd name="connsiteY3" fmla="*/ 445813 h 3850939"/>
              <a:gd name="connsiteX4" fmla="*/ 8809530 w 8809529"/>
              <a:gd name="connsiteY4" fmla="*/ -2 h 3850939"/>
              <a:gd name="connsiteX0" fmla="*/ 1 w 8809529"/>
              <a:gd name="connsiteY0" fmla="*/ 2675401 h 3852414"/>
              <a:gd name="connsiteX1" fmla="*/ 473851 w 8809529"/>
              <a:gd name="connsiteY1" fmla="*/ 3387544 h 3852414"/>
              <a:gd name="connsiteX2" fmla="*/ 1344526 w 8809529"/>
              <a:gd name="connsiteY2" fmla="*/ 3832185 h 3852414"/>
              <a:gd name="connsiteX3" fmla="*/ 5423030 w 8809529"/>
              <a:gd name="connsiteY3" fmla="*/ 2730939 h 3852414"/>
              <a:gd name="connsiteX4" fmla="*/ 7833779 w 8809529"/>
              <a:gd name="connsiteY4" fmla="*/ 445817 h 3852414"/>
              <a:gd name="connsiteX5" fmla="*/ 8809530 w 8809529"/>
              <a:gd name="connsiteY5" fmla="*/ 2 h 3852414"/>
              <a:gd name="connsiteX0" fmla="*/ 1 w 8809529"/>
              <a:gd name="connsiteY0" fmla="*/ 2675397 h 3860424"/>
              <a:gd name="connsiteX1" fmla="*/ 444536 w 8809529"/>
              <a:gd name="connsiteY1" fmla="*/ 3518146 h 3860424"/>
              <a:gd name="connsiteX2" fmla="*/ 1344526 w 8809529"/>
              <a:gd name="connsiteY2" fmla="*/ 3832181 h 3860424"/>
              <a:gd name="connsiteX3" fmla="*/ 5423030 w 8809529"/>
              <a:gd name="connsiteY3" fmla="*/ 2730935 h 3860424"/>
              <a:gd name="connsiteX4" fmla="*/ 7833779 w 8809529"/>
              <a:gd name="connsiteY4" fmla="*/ 445813 h 3860424"/>
              <a:gd name="connsiteX5" fmla="*/ 8809530 w 8809529"/>
              <a:gd name="connsiteY5" fmla="*/ -2 h 3860424"/>
              <a:gd name="connsiteX0" fmla="*/ 1 w 8809529"/>
              <a:gd name="connsiteY0" fmla="*/ 2675401 h 3870072"/>
              <a:gd name="connsiteX1" fmla="*/ 424989 w 8809529"/>
              <a:gd name="connsiteY1" fmla="*/ 3605223 h 3870072"/>
              <a:gd name="connsiteX2" fmla="*/ 1344526 w 8809529"/>
              <a:gd name="connsiteY2" fmla="*/ 3832185 h 3870072"/>
              <a:gd name="connsiteX3" fmla="*/ 5423030 w 8809529"/>
              <a:gd name="connsiteY3" fmla="*/ 2730939 h 3870072"/>
              <a:gd name="connsiteX4" fmla="*/ 7833779 w 8809529"/>
              <a:gd name="connsiteY4" fmla="*/ 445817 h 3870072"/>
              <a:gd name="connsiteX5" fmla="*/ 8809530 w 8809529"/>
              <a:gd name="connsiteY5" fmla="*/ 2 h 3870072"/>
              <a:gd name="connsiteX0" fmla="*/ 1 w 8809529"/>
              <a:gd name="connsiteY0" fmla="*/ 2675397 h 3892058"/>
              <a:gd name="connsiteX1" fmla="*/ 384057 w 8809529"/>
              <a:gd name="connsiteY1" fmla="*/ 3708602 h 3892058"/>
              <a:gd name="connsiteX2" fmla="*/ 1344526 w 8809529"/>
              <a:gd name="connsiteY2" fmla="*/ 3832181 h 3892058"/>
              <a:gd name="connsiteX3" fmla="*/ 5423030 w 8809529"/>
              <a:gd name="connsiteY3" fmla="*/ 2730935 h 3892058"/>
              <a:gd name="connsiteX4" fmla="*/ 7833779 w 8809529"/>
              <a:gd name="connsiteY4" fmla="*/ 445813 h 3892058"/>
              <a:gd name="connsiteX5" fmla="*/ 8809530 w 8809529"/>
              <a:gd name="connsiteY5" fmla="*/ -2 h 3892058"/>
              <a:gd name="connsiteX0" fmla="*/ 1 w 8809529"/>
              <a:gd name="connsiteY0" fmla="*/ 2675401 h 3931563"/>
              <a:gd name="connsiteX1" fmla="*/ 353817 w 8809529"/>
              <a:gd name="connsiteY1" fmla="*/ 3803831 h 3931563"/>
              <a:gd name="connsiteX2" fmla="*/ 1344526 w 8809529"/>
              <a:gd name="connsiteY2" fmla="*/ 3832185 h 3931563"/>
              <a:gd name="connsiteX3" fmla="*/ 5423030 w 8809529"/>
              <a:gd name="connsiteY3" fmla="*/ 2730939 h 3931563"/>
              <a:gd name="connsiteX4" fmla="*/ 7833779 w 8809529"/>
              <a:gd name="connsiteY4" fmla="*/ 445817 h 3931563"/>
              <a:gd name="connsiteX5" fmla="*/ 8809530 w 8809529"/>
              <a:gd name="connsiteY5" fmla="*/ 2 h 3931563"/>
              <a:gd name="connsiteX0" fmla="*/ 0 w 9284487"/>
              <a:gd name="connsiteY0" fmla="*/ 2600785 h 3931559"/>
              <a:gd name="connsiteX1" fmla="*/ 828775 w 9284487"/>
              <a:gd name="connsiteY1" fmla="*/ 3803827 h 3931559"/>
              <a:gd name="connsiteX2" fmla="*/ 1819484 w 9284487"/>
              <a:gd name="connsiteY2" fmla="*/ 3832181 h 3931559"/>
              <a:gd name="connsiteX3" fmla="*/ 5897988 w 9284487"/>
              <a:gd name="connsiteY3" fmla="*/ 2730935 h 3931559"/>
              <a:gd name="connsiteX4" fmla="*/ 8308737 w 9284487"/>
              <a:gd name="connsiteY4" fmla="*/ 445813 h 3931559"/>
              <a:gd name="connsiteX5" fmla="*/ 9284488 w 9284487"/>
              <a:gd name="connsiteY5" fmla="*/ -2 h 393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84487" h="3931559">
                <a:moveTo>
                  <a:pt x="0" y="2600785"/>
                </a:moveTo>
                <a:cubicBezTo>
                  <a:pt x="78975" y="2719476"/>
                  <a:pt x="604688" y="3611030"/>
                  <a:pt x="828775" y="3803827"/>
                </a:cubicBezTo>
                <a:cubicBezTo>
                  <a:pt x="1052862" y="3996624"/>
                  <a:pt x="994621" y="3941615"/>
                  <a:pt x="1819484" y="3832181"/>
                </a:cubicBezTo>
                <a:cubicBezTo>
                  <a:pt x="2644347" y="3722747"/>
                  <a:pt x="4816446" y="3295330"/>
                  <a:pt x="5897988" y="2730935"/>
                </a:cubicBezTo>
                <a:cubicBezTo>
                  <a:pt x="7024490" y="2157149"/>
                  <a:pt x="7862886" y="883558"/>
                  <a:pt x="8308737" y="445813"/>
                </a:cubicBezTo>
                <a:cubicBezTo>
                  <a:pt x="8754588" y="8068"/>
                  <a:pt x="9240429" y="56889"/>
                  <a:pt x="9284488" y="-2"/>
                </a:cubicBezTo>
              </a:path>
            </a:pathLst>
          </a:custGeom>
          <a:noFill/>
          <a:ln w="3175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1">
                    <a:lumMod val="50000"/>
                    <a:alpha val="34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919191"/>
              </a:solidFill>
            </a:endParaRPr>
          </a:p>
        </p:txBody>
      </p:sp>
      <p:sp>
        <p:nvSpPr>
          <p:cNvPr id="82" name="Freeform 81"/>
          <p:cNvSpPr/>
          <p:nvPr/>
        </p:nvSpPr>
        <p:spPr bwMode="auto">
          <a:xfrm rot="20180428">
            <a:off x="3178633" y="3268393"/>
            <a:ext cx="4018383" cy="1393223"/>
          </a:xfrm>
          <a:custGeom>
            <a:avLst/>
            <a:gdLst>
              <a:gd name="connsiteX0" fmla="*/ 0 w 7023370"/>
              <a:gd name="connsiteY0" fmla="*/ 3784060 h 3784060"/>
              <a:gd name="connsiteX1" fmla="*/ 4348264 w 7023370"/>
              <a:gd name="connsiteY1" fmla="*/ 2626468 h 3784060"/>
              <a:gd name="connsiteX2" fmla="*/ 7023370 w 7023370"/>
              <a:gd name="connsiteY2" fmla="*/ 0 h 3784060"/>
              <a:gd name="connsiteX0" fmla="*/ 0 w 7065377"/>
              <a:gd name="connsiteY0" fmla="*/ 3796655 h 3796655"/>
              <a:gd name="connsiteX1" fmla="*/ 4348264 w 7065377"/>
              <a:gd name="connsiteY1" fmla="*/ 2639063 h 3796655"/>
              <a:gd name="connsiteX2" fmla="*/ 6800280 w 7065377"/>
              <a:gd name="connsiteY2" fmla="*/ 283619 h 3796655"/>
              <a:gd name="connsiteX3" fmla="*/ 7023370 w 7065377"/>
              <a:gd name="connsiteY3" fmla="*/ 12595 h 3796655"/>
              <a:gd name="connsiteX0" fmla="*/ 0 w 7338438"/>
              <a:gd name="connsiteY0" fmla="*/ 4559601 h 4559601"/>
              <a:gd name="connsiteX1" fmla="*/ 4348264 w 7338438"/>
              <a:gd name="connsiteY1" fmla="*/ 3402009 h 4559601"/>
              <a:gd name="connsiteX2" fmla="*/ 6800280 w 7338438"/>
              <a:gd name="connsiteY2" fmla="*/ 1046565 h 4559601"/>
              <a:gd name="connsiteX3" fmla="*/ 7338439 w 7338438"/>
              <a:gd name="connsiteY3" fmla="*/ -1 h 4559601"/>
              <a:gd name="connsiteX0" fmla="*/ 0 w 7440988"/>
              <a:gd name="connsiteY0" fmla="*/ 4491448 h 4491448"/>
              <a:gd name="connsiteX1" fmla="*/ 4348264 w 7440988"/>
              <a:gd name="connsiteY1" fmla="*/ 3333856 h 4491448"/>
              <a:gd name="connsiteX2" fmla="*/ 6800280 w 7440988"/>
              <a:gd name="connsiteY2" fmla="*/ 978412 h 4491448"/>
              <a:gd name="connsiteX3" fmla="*/ 7440988 w 7440988"/>
              <a:gd name="connsiteY3" fmla="*/ 2 h 4491448"/>
              <a:gd name="connsiteX0" fmla="*/ 0 w 7511634"/>
              <a:gd name="connsiteY0" fmla="*/ 4640196 h 4640196"/>
              <a:gd name="connsiteX1" fmla="*/ 4348264 w 7511634"/>
              <a:gd name="connsiteY1" fmla="*/ 3482604 h 4640196"/>
              <a:gd name="connsiteX2" fmla="*/ 6800280 w 7511634"/>
              <a:gd name="connsiteY2" fmla="*/ 1127160 h 4640196"/>
              <a:gd name="connsiteX3" fmla="*/ 7511633 w 7511634"/>
              <a:gd name="connsiteY3" fmla="*/ -1 h 4640196"/>
              <a:gd name="connsiteX0" fmla="*/ 0 w 7511634"/>
              <a:gd name="connsiteY0" fmla="*/ 4640196 h 4640196"/>
              <a:gd name="connsiteX1" fmla="*/ 4348264 w 7511634"/>
              <a:gd name="connsiteY1" fmla="*/ 3482604 h 4640196"/>
              <a:gd name="connsiteX2" fmla="*/ 6819829 w 7511634"/>
              <a:gd name="connsiteY2" fmla="*/ 1160756 h 4640196"/>
              <a:gd name="connsiteX3" fmla="*/ 7511633 w 7511634"/>
              <a:gd name="connsiteY3" fmla="*/ -1 h 4640196"/>
              <a:gd name="connsiteX0" fmla="*/ 0 w 7561275"/>
              <a:gd name="connsiteY0" fmla="*/ 4737241 h 4737241"/>
              <a:gd name="connsiteX1" fmla="*/ 4348264 w 7561275"/>
              <a:gd name="connsiteY1" fmla="*/ 3579649 h 4737241"/>
              <a:gd name="connsiteX2" fmla="*/ 6819829 w 7561275"/>
              <a:gd name="connsiteY2" fmla="*/ 1257801 h 4737241"/>
              <a:gd name="connsiteX3" fmla="*/ 7561274 w 7561275"/>
              <a:gd name="connsiteY3" fmla="*/ 1 h 4737241"/>
              <a:gd name="connsiteX0" fmla="*/ 239904 w 7801179"/>
              <a:gd name="connsiteY0" fmla="*/ 4737241 h 4816721"/>
              <a:gd name="connsiteX1" fmla="*/ 348137 w 7801179"/>
              <a:gd name="connsiteY1" fmla="*/ 4729134 h 4816721"/>
              <a:gd name="connsiteX2" fmla="*/ 4588168 w 7801179"/>
              <a:gd name="connsiteY2" fmla="*/ 3579649 h 4816721"/>
              <a:gd name="connsiteX3" fmla="*/ 7059733 w 7801179"/>
              <a:gd name="connsiteY3" fmla="*/ 1257801 h 4816721"/>
              <a:gd name="connsiteX4" fmla="*/ 7801178 w 7801179"/>
              <a:gd name="connsiteY4" fmla="*/ 1 h 4816721"/>
              <a:gd name="connsiteX0" fmla="*/ -1 w 8282883"/>
              <a:gd name="connsiteY0" fmla="*/ 5851007 h 5851008"/>
              <a:gd name="connsiteX1" fmla="*/ 829841 w 8282883"/>
              <a:gd name="connsiteY1" fmla="*/ 4729134 h 5851008"/>
              <a:gd name="connsiteX2" fmla="*/ 5069872 w 8282883"/>
              <a:gd name="connsiteY2" fmla="*/ 3579649 h 5851008"/>
              <a:gd name="connsiteX3" fmla="*/ 7541437 w 8282883"/>
              <a:gd name="connsiteY3" fmla="*/ 1257801 h 5851008"/>
              <a:gd name="connsiteX4" fmla="*/ 8282882 w 8282883"/>
              <a:gd name="connsiteY4" fmla="*/ 1 h 5851008"/>
              <a:gd name="connsiteX0" fmla="*/ -1 w 8282883"/>
              <a:gd name="connsiteY0" fmla="*/ 5851007 h 5851008"/>
              <a:gd name="connsiteX1" fmla="*/ 288128 w 8282883"/>
              <a:gd name="connsiteY1" fmla="*/ 5144277 h 5851008"/>
              <a:gd name="connsiteX2" fmla="*/ 829841 w 8282883"/>
              <a:gd name="connsiteY2" fmla="*/ 4729134 h 5851008"/>
              <a:gd name="connsiteX3" fmla="*/ 5069872 w 8282883"/>
              <a:gd name="connsiteY3" fmla="*/ 3579649 h 5851008"/>
              <a:gd name="connsiteX4" fmla="*/ 7541437 w 8282883"/>
              <a:gd name="connsiteY4" fmla="*/ 1257801 h 5851008"/>
              <a:gd name="connsiteX5" fmla="*/ 8282882 w 8282883"/>
              <a:gd name="connsiteY5" fmla="*/ 1 h 5851008"/>
              <a:gd name="connsiteX0" fmla="*/ -1 w 8282883"/>
              <a:gd name="connsiteY0" fmla="*/ 5851007 h 5851008"/>
              <a:gd name="connsiteX1" fmla="*/ 118936 w 8282883"/>
              <a:gd name="connsiteY1" fmla="*/ 4931062 h 5851008"/>
              <a:gd name="connsiteX2" fmla="*/ 829841 w 8282883"/>
              <a:gd name="connsiteY2" fmla="*/ 4729134 h 5851008"/>
              <a:gd name="connsiteX3" fmla="*/ 5069872 w 8282883"/>
              <a:gd name="connsiteY3" fmla="*/ 3579649 h 5851008"/>
              <a:gd name="connsiteX4" fmla="*/ 7541437 w 8282883"/>
              <a:gd name="connsiteY4" fmla="*/ 1257801 h 5851008"/>
              <a:gd name="connsiteX5" fmla="*/ 8282882 w 8282883"/>
              <a:gd name="connsiteY5" fmla="*/ 1 h 5851008"/>
              <a:gd name="connsiteX0" fmla="*/ 81025 w 8363909"/>
              <a:gd name="connsiteY0" fmla="*/ 5851007 h 5851008"/>
              <a:gd name="connsiteX1" fmla="*/ 46165 w 8363909"/>
              <a:gd name="connsiteY1" fmla="*/ 4857053 h 5851008"/>
              <a:gd name="connsiteX2" fmla="*/ 910867 w 8363909"/>
              <a:gd name="connsiteY2" fmla="*/ 4729134 h 5851008"/>
              <a:gd name="connsiteX3" fmla="*/ 5150898 w 8363909"/>
              <a:gd name="connsiteY3" fmla="*/ 3579649 h 5851008"/>
              <a:gd name="connsiteX4" fmla="*/ 7622463 w 8363909"/>
              <a:gd name="connsiteY4" fmla="*/ 1257801 h 5851008"/>
              <a:gd name="connsiteX5" fmla="*/ 8363908 w 8363909"/>
              <a:gd name="connsiteY5" fmla="*/ 1 h 5851008"/>
              <a:gd name="connsiteX0" fmla="*/ 81025 w 8363909"/>
              <a:gd name="connsiteY0" fmla="*/ 5851007 h 5851008"/>
              <a:gd name="connsiteX1" fmla="*/ 46165 w 8363909"/>
              <a:gd name="connsiteY1" fmla="*/ 4857053 h 5851008"/>
              <a:gd name="connsiteX2" fmla="*/ 910867 w 8363909"/>
              <a:gd name="connsiteY2" fmla="*/ 4729134 h 5851008"/>
              <a:gd name="connsiteX3" fmla="*/ 5150898 w 8363909"/>
              <a:gd name="connsiteY3" fmla="*/ 3579649 h 5851008"/>
              <a:gd name="connsiteX4" fmla="*/ 7622463 w 8363909"/>
              <a:gd name="connsiteY4" fmla="*/ 1257801 h 5851008"/>
              <a:gd name="connsiteX5" fmla="*/ 8363908 w 8363909"/>
              <a:gd name="connsiteY5" fmla="*/ 1 h 5851008"/>
              <a:gd name="connsiteX0" fmla="*/ 81025 w 8363909"/>
              <a:gd name="connsiteY0" fmla="*/ 5851007 h 5851008"/>
              <a:gd name="connsiteX1" fmla="*/ 46165 w 8363909"/>
              <a:gd name="connsiteY1" fmla="*/ 4857053 h 5851008"/>
              <a:gd name="connsiteX2" fmla="*/ 905232 w 8363909"/>
              <a:gd name="connsiteY2" fmla="*/ 4645497 h 5851008"/>
              <a:gd name="connsiteX3" fmla="*/ 5150898 w 8363909"/>
              <a:gd name="connsiteY3" fmla="*/ 3579649 h 5851008"/>
              <a:gd name="connsiteX4" fmla="*/ 7622463 w 8363909"/>
              <a:gd name="connsiteY4" fmla="*/ 1257801 h 5851008"/>
              <a:gd name="connsiteX5" fmla="*/ 8363908 w 8363909"/>
              <a:gd name="connsiteY5" fmla="*/ 1 h 5851008"/>
              <a:gd name="connsiteX0" fmla="*/ 81025 w 8363909"/>
              <a:gd name="connsiteY0" fmla="*/ 5851007 h 5851008"/>
              <a:gd name="connsiteX1" fmla="*/ 46165 w 8363909"/>
              <a:gd name="connsiteY1" fmla="*/ 4857053 h 5851008"/>
              <a:gd name="connsiteX2" fmla="*/ 905232 w 8363909"/>
              <a:gd name="connsiteY2" fmla="*/ 4645497 h 5851008"/>
              <a:gd name="connsiteX3" fmla="*/ 5150898 w 8363909"/>
              <a:gd name="connsiteY3" fmla="*/ 3579649 h 5851008"/>
              <a:gd name="connsiteX4" fmla="*/ 7622463 w 8363909"/>
              <a:gd name="connsiteY4" fmla="*/ 1257801 h 5851008"/>
              <a:gd name="connsiteX5" fmla="*/ 8363908 w 8363909"/>
              <a:gd name="connsiteY5" fmla="*/ 1 h 5851008"/>
              <a:gd name="connsiteX0" fmla="*/ 81025 w 8363909"/>
              <a:gd name="connsiteY0" fmla="*/ 5851007 h 5851008"/>
              <a:gd name="connsiteX1" fmla="*/ 46165 w 8363909"/>
              <a:gd name="connsiteY1" fmla="*/ 4857053 h 5851008"/>
              <a:gd name="connsiteX2" fmla="*/ 905232 w 8363909"/>
              <a:gd name="connsiteY2" fmla="*/ 4645497 h 5851008"/>
              <a:gd name="connsiteX3" fmla="*/ 5150898 w 8363909"/>
              <a:gd name="connsiteY3" fmla="*/ 3579649 h 5851008"/>
              <a:gd name="connsiteX4" fmla="*/ 7622463 w 8363909"/>
              <a:gd name="connsiteY4" fmla="*/ 1257801 h 5851008"/>
              <a:gd name="connsiteX5" fmla="*/ 8363908 w 8363909"/>
              <a:gd name="connsiteY5" fmla="*/ 1 h 5851008"/>
              <a:gd name="connsiteX0" fmla="*/ 81025 w 8363909"/>
              <a:gd name="connsiteY0" fmla="*/ 5851007 h 5851008"/>
              <a:gd name="connsiteX1" fmla="*/ 46165 w 8363909"/>
              <a:gd name="connsiteY1" fmla="*/ 4857053 h 5851008"/>
              <a:gd name="connsiteX2" fmla="*/ 905232 w 8363909"/>
              <a:gd name="connsiteY2" fmla="*/ 4645497 h 5851008"/>
              <a:gd name="connsiteX3" fmla="*/ 5150898 w 8363909"/>
              <a:gd name="connsiteY3" fmla="*/ 3579649 h 5851008"/>
              <a:gd name="connsiteX4" fmla="*/ 7622463 w 8363909"/>
              <a:gd name="connsiteY4" fmla="*/ 1257801 h 5851008"/>
              <a:gd name="connsiteX5" fmla="*/ 8363908 w 8363909"/>
              <a:gd name="connsiteY5" fmla="*/ 1 h 5851008"/>
              <a:gd name="connsiteX0" fmla="*/ -1 w 8787042"/>
              <a:gd name="connsiteY0" fmla="*/ 5795100 h 5795100"/>
              <a:gd name="connsiteX1" fmla="*/ 469298 w 8787042"/>
              <a:gd name="connsiteY1" fmla="*/ 4857053 h 5795100"/>
              <a:gd name="connsiteX2" fmla="*/ 1328365 w 8787042"/>
              <a:gd name="connsiteY2" fmla="*/ 4645497 h 5795100"/>
              <a:gd name="connsiteX3" fmla="*/ 5574031 w 8787042"/>
              <a:gd name="connsiteY3" fmla="*/ 3579649 h 5795100"/>
              <a:gd name="connsiteX4" fmla="*/ 8045596 w 8787042"/>
              <a:gd name="connsiteY4" fmla="*/ 1257801 h 5795100"/>
              <a:gd name="connsiteX5" fmla="*/ 8787041 w 8787042"/>
              <a:gd name="connsiteY5" fmla="*/ 1 h 579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87042" h="5795100">
                <a:moveTo>
                  <a:pt x="-1" y="5795100"/>
                </a:moveTo>
                <a:cubicBezTo>
                  <a:pt x="48020" y="5677312"/>
                  <a:pt x="330991" y="5044032"/>
                  <a:pt x="469298" y="4857053"/>
                </a:cubicBezTo>
                <a:cubicBezTo>
                  <a:pt x="607605" y="4670074"/>
                  <a:pt x="574590" y="4610687"/>
                  <a:pt x="1328365" y="4645497"/>
                </a:cubicBezTo>
                <a:cubicBezTo>
                  <a:pt x="2141368" y="4603353"/>
                  <a:pt x="4455432" y="4158204"/>
                  <a:pt x="5574031" y="3579649"/>
                </a:cubicBezTo>
                <a:cubicBezTo>
                  <a:pt x="6707411" y="2994143"/>
                  <a:pt x="7599745" y="1695546"/>
                  <a:pt x="8045596" y="1257801"/>
                </a:cubicBezTo>
                <a:cubicBezTo>
                  <a:pt x="8491447" y="820056"/>
                  <a:pt x="8749859" y="45172"/>
                  <a:pt x="8787041" y="1"/>
                </a:cubicBezTo>
              </a:path>
            </a:pathLst>
          </a:custGeom>
          <a:noFill/>
          <a:ln w="31750" cap="flat" cmpd="sng" algn="ctr">
            <a:gradFill flip="none" rotWithShape="1">
              <a:gsLst>
                <a:gs pos="97000">
                  <a:schemeClr val="bg1">
                    <a:lumMod val="50000"/>
                    <a:alpha val="25000"/>
                  </a:schemeClr>
                </a:gs>
                <a:gs pos="35000">
                  <a:schemeClr val="bg2"/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919191"/>
              </a:solidFill>
            </a:endParaRPr>
          </a:p>
        </p:txBody>
      </p:sp>
      <p:sp>
        <p:nvSpPr>
          <p:cNvPr id="19" name="Diamond 18"/>
          <p:cNvSpPr/>
          <p:nvPr/>
        </p:nvSpPr>
        <p:spPr bwMode="auto">
          <a:xfrm>
            <a:off x="417512" y="4197350"/>
            <a:ext cx="172059" cy="190500"/>
          </a:xfrm>
          <a:prstGeom prst="diamond">
            <a:avLst/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91919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 rot="19131653">
            <a:off x="5797178" y="4025325"/>
            <a:ext cx="7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Conflict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 bwMode="auto">
          <a:xfrm>
            <a:off x="2819401" y="4201180"/>
            <a:ext cx="1323974" cy="461665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solidFill>
              <a:srgbClr val="FFFFFF">
                <a:lumMod val="50000"/>
              </a:srgb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kern="0" dirty="0" smtClean="0">
                <a:solidFill>
                  <a:srgbClr val="000000"/>
                </a:solidFill>
              </a:rPr>
              <a:t>Conventional Conflict Begins</a:t>
            </a:r>
            <a:endParaRPr lang="en-US" sz="1200" kern="0" dirty="0">
              <a:solidFill>
                <a:srgbClr val="000000"/>
              </a:solidFill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6781800" y="4645158"/>
            <a:ext cx="1962029" cy="1374642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76200" dir="7320000" sx="98000" sy="98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91919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 bwMode="auto">
          <a:xfrm>
            <a:off x="6875159" y="4734580"/>
            <a:ext cx="1747349" cy="523220"/>
          </a:xfrm>
          <a:prstGeom prst="rect">
            <a:avLst/>
          </a:prstGeom>
          <a:solidFill>
            <a:srgbClr val="FFFFFF">
              <a:lumMod val="95000"/>
            </a:srgbClr>
          </a:solidFill>
          <a:ln w="6350">
            <a:solidFill>
              <a:schemeClr val="bg2"/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kern="0" dirty="0" smtClean="0">
                <a:solidFill>
                  <a:srgbClr val="000000"/>
                </a:solidFill>
              </a:rPr>
              <a:t>Other Dimensions of Crisis/Conflict</a:t>
            </a:r>
            <a:endParaRPr lang="en-US" sz="1000" kern="0" dirty="0">
              <a:solidFill>
                <a:srgbClr val="00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 bwMode="auto">
          <a:xfrm>
            <a:off x="6888206" y="5309999"/>
            <a:ext cx="1734302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bg2"/>
            </a:solidFill>
          </a:ln>
          <a:effectLst>
            <a:outerShdw blurRad="50800" dist="50800" dir="5400000" algn="ctr" rotWithShape="0">
              <a:srgbClr val="000000">
                <a:alpha val="66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kern="0" dirty="0" smtClean="0">
                <a:solidFill>
                  <a:srgbClr val="FFFFFF"/>
                </a:solidFill>
              </a:rPr>
              <a:t>Hybrid Warfare</a:t>
            </a:r>
            <a:endParaRPr lang="en-US" sz="1000" kern="0" dirty="0">
              <a:solidFill>
                <a:srgbClr val="FFFFFF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 bwMode="auto">
          <a:xfrm>
            <a:off x="6899989" y="5649754"/>
            <a:ext cx="1734302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bg2"/>
            </a:solidFill>
          </a:ln>
          <a:effectLst>
            <a:outerShdw blurRad="50800" dist="50800" dir="5400000" algn="ctr" rotWithShape="0">
              <a:srgbClr val="000000">
                <a:alpha val="66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kern="0" smtClean="0">
                <a:solidFill>
                  <a:srgbClr val="FFFFFF"/>
                </a:solidFill>
              </a:rPr>
              <a:t>Asymmetric </a:t>
            </a:r>
            <a:r>
              <a:rPr lang="en-US" sz="1000" b="1" kern="0" dirty="0" smtClean="0">
                <a:solidFill>
                  <a:srgbClr val="FFFFFF"/>
                </a:solidFill>
              </a:rPr>
              <a:t>Warfare</a:t>
            </a:r>
            <a:endParaRPr lang="en-US" sz="1000" kern="0" dirty="0">
              <a:solidFill>
                <a:srgbClr val="FFFF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43600" y="1447800"/>
            <a:ext cx="1066800" cy="46166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kern="0" dirty="0" smtClean="0">
                <a:solidFill>
                  <a:srgbClr val="000000"/>
                </a:solidFill>
              </a:rPr>
              <a:t>Large Scale</a:t>
            </a:r>
          </a:p>
          <a:p>
            <a:pPr algn="ctr">
              <a:defRPr/>
            </a:pPr>
            <a:r>
              <a:rPr lang="en-US" sz="1200" b="1" kern="0" dirty="0" smtClean="0">
                <a:solidFill>
                  <a:srgbClr val="000000"/>
                </a:solidFill>
              </a:rPr>
              <a:t>Nuclear</a:t>
            </a:r>
            <a:endParaRPr lang="en-US" sz="1200" b="1" kern="0" dirty="0">
              <a:solidFill>
                <a:srgbClr val="000000"/>
              </a:solidFill>
            </a:endParaRPr>
          </a:p>
        </p:txBody>
      </p:sp>
      <p:sp>
        <p:nvSpPr>
          <p:cNvPr id="112" name="Freeform 111"/>
          <p:cNvSpPr/>
          <p:nvPr/>
        </p:nvSpPr>
        <p:spPr bwMode="auto">
          <a:xfrm flipV="1">
            <a:off x="3411278" y="5475834"/>
            <a:ext cx="170122" cy="105816"/>
          </a:xfrm>
          <a:custGeom>
            <a:avLst/>
            <a:gdLst>
              <a:gd name="connsiteX0" fmla="*/ 0 w 1286540"/>
              <a:gd name="connsiteY0" fmla="*/ 1137684 h 1137684"/>
              <a:gd name="connsiteX1" fmla="*/ 457200 w 1286540"/>
              <a:gd name="connsiteY1" fmla="*/ 871870 h 1137684"/>
              <a:gd name="connsiteX2" fmla="*/ 1286540 w 1286540"/>
              <a:gd name="connsiteY2" fmla="*/ 0 h 113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6540" h="1137684">
                <a:moveTo>
                  <a:pt x="0" y="1137684"/>
                </a:moveTo>
                <a:cubicBezTo>
                  <a:pt x="121388" y="1099584"/>
                  <a:pt x="242777" y="1061484"/>
                  <a:pt x="457200" y="871870"/>
                </a:cubicBezTo>
                <a:cubicBezTo>
                  <a:pt x="671623" y="682256"/>
                  <a:pt x="979081" y="341128"/>
                  <a:pt x="1286540" y="0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83" name="Down Arrow 82"/>
          <p:cNvSpPr/>
          <p:nvPr/>
        </p:nvSpPr>
        <p:spPr bwMode="auto">
          <a:xfrm rot="19388099">
            <a:off x="3560283" y="5561013"/>
            <a:ext cx="120650" cy="192087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5000"/>
              </a:lnSpc>
              <a:defRPr/>
            </a:pPr>
            <a:endParaRPr lang="en-US" sz="1400" b="1">
              <a:solidFill>
                <a:srgbClr val="919191"/>
              </a:solidFill>
            </a:endParaRPr>
          </a:p>
        </p:txBody>
      </p:sp>
      <p:sp>
        <p:nvSpPr>
          <p:cNvPr id="137" name="5-Point Star 136"/>
          <p:cNvSpPr/>
          <p:nvPr/>
        </p:nvSpPr>
        <p:spPr bwMode="auto">
          <a:xfrm>
            <a:off x="3228975" y="5275263"/>
            <a:ext cx="149778" cy="161526"/>
          </a:xfrm>
          <a:prstGeom prst="star5">
            <a:avLst/>
          </a:prstGeom>
          <a:solidFill>
            <a:srgbClr val="0000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361951" y="3227623"/>
            <a:ext cx="238124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8" name="TextBox 137"/>
          <p:cNvSpPr txBox="1"/>
          <p:nvPr/>
        </p:nvSpPr>
        <p:spPr bwMode="auto">
          <a:xfrm>
            <a:off x="3565525" y="5791200"/>
            <a:ext cx="835025" cy="27699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solidFill>
              <a:srgbClr val="FFFFFF">
                <a:lumMod val="50000"/>
              </a:srgb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rgbClr val="000000"/>
                </a:solidFill>
              </a:rPr>
              <a:t>Off-ramp</a:t>
            </a:r>
            <a:endParaRPr lang="en-US" sz="1200" kern="0" dirty="0">
              <a:solidFill>
                <a:srgbClr val="000000"/>
              </a:solidFill>
            </a:endParaRPr>
          </a:p>
        </p:txBody>
      </p:sp>
      <p:cxnSp>
        <p:nvCxnSpPr>
          <p:cNvPr id="93" name="Straight Arrow Connector 92"/>
          <p:cNvCxnSpPr/>
          <p:nvPr/>
        </p:nvCxnSpPr>
        <p:spPr bwMode="auto">
          <a:xfrm>
            <a:off x="5956779" y="2761358"/>
            <a:ext cx="596421" cy="2286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7" name="TextBox 96"/>
          <p:cNvSpPr txBox="1"/>
          <p:nvPr/>
        </p:nvSpPr>
        <p:spPr bwMode="auto">
          <a:xfrm>
            <a:off x="5299960" y="2478936"/>
            <a:ext cx="761999" cy="461665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solidFill>
              <a:srgbClr val="FFFFFF">
                <a:lumMod val="50000"/>
              </a:srgb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kern="0" dirty="0" smtClean="0">
                <a:solidFill>
                  <a:srgbClr val="000000"/>
                </a:solidFill>
              </a:rPr>
              <a:t>Limited Nuclear</a:t>
            </a:r>
            <a:endParaRPr lang="en-US" sz="1200" kern="0" dirty="0">
              <a:solidFill>
                <a:srgbClr val="000000"/>
              </a:solidFill>
            </a:endParaRPr>
          </a:p>
        </p:txBody>
      </p:sp>
      <p:sp>
        <p:nvSpPr>
          <p:cNvPr id="140" name="Explosion 1 139"/>
          <p:cNvSpPr/>
          <p:nvPr/>
        </p:nvSpPr>
        <p:spPr bwMode="auto">
          <a:xfrm>
            <a:off x="6297612" y="2500241"/>
            <a:ext cx="331788" cy="242959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57" name="Down Arrow 156"/>
          <p:cNvSpPr/>
          <p:nvPr/>
        </p:nvSpPr>
        <p:spPr bwMode="auto">
          <a:xfrm rot="20488340">
            <a:off x="7761622" y="2748367"/>
            <a:ext cx="142735" cy="15517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5000"/>
              </a:lnSpc>
              <a:defRPr/>
            </a:pPr>
            <a:endParaRPr lang="en-US" sz="1400" b="1">
              <a:solidFill>
                <a:srgbClr val="919191"/>
              </a:solidFill>
            </a:endParaRPr>
          </a:p>
        </p:txBody>
      </p:sp>
      <p:sp>
        <p:nvSpPr>
          <p:cNvPr id="158" name="Freeform 157"/>
          <p:cNvSpPr/>
          <p:nvPr/>
        </p:nvSpPr>
        <p:spPr bwMode="auto">
          <a:xfrm rot="2366970" flipV="1">
            <a:off x="7405810" y="2459351"/>
            <a:ext cx="499940" cy="157233"/>
          </a:xfrm>
          <a:custGeom>
            <a:avLst/>
            <a:gdLst>
              <a:gd name="connsiteX0" fmla="*/ 0 w 1286540"/>
              <a:gd name="connsiteY0" fmla="*/ 1137684 h 1137684"/>
              <a:gd name="connsiteX1" fmla="*/ 457200 w 1286540"/>
              <a:gd name="connsiteY1" fmla="*/ 871870 h 1137684"/>
              <a:gd name="connsiteX2" fmla="*/ 1286540 w 1286540"/>
              <a:gd name="connsiteY2" fmla="*/ 0 h 113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6540" h="1137684">
                <a:moveTo>
                  <a:pt x="0" y="1137684"/>
                </a:moveTo>
                <a:cubicBezTo>
                  <a:pt x="121388" y="1099584"/>
                  <a:pt x="242777" y="1061484"/>
                  <a:pt x="457200" y="871870"/>
                </a:cubicBezTo>
                <a:cubicBezTo>
                  <a:pt x="671623" y="682256"/>
                  <a:pt x="979081" y="341128"/>
                  <a:pt x="1286540" y="0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56" name="5-Point Star 155"/>
          <p:cNvSpPr/>
          <p:nvPr/>
        </p:nvSpPr>
        <p:spPr bwMode="auto">
          <a:xfrm>
            <a:off x="7346400" y="2124075"/>
            <a:ext cx="149778" cy="161526"/>
          </a:xfrm>
          <a:prstGeom prst="star5">
            <a:avLst/>
          </a:prstGeom>
          <a:solidFill>
            <a:srgbClr val="0000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31" name="Down Arrow 130"/>
          <p:cNvSpPr/>
          <p:nvPr/>
        </p:nvSpPr>
        <p:spPr bwMode="auto">
          <a:xfrm rot="20488340">
            <a:off x="6882697" y="3900892"/>
            <a:ext cx="142735" cy="15517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5000"/>
              </a:lnSpc>
              <a:defRPr/>
            </a:pPr>
            <a:endParaRPr lang="en-US" sz="1400" b="1">
              <a:solidFill>
                <a:srgbClr val="919191"/>
              </a:solidFill>
            </a:endParaRPr>
          </a:p>
        </p:txBody>
      </p:sp>
      <p:sp>
        <p:nvSpPr>
          <p:cNvPr id="133" name="Freeform 132"/>
          <p:cNvSpPr/>
          <p:nvPr/>
        </p:nvSpPr>
        <p:spPr bwMode="auto">
          <a:xfrm rot="2366970" flipV="1">
            <a:off x="6526885" y="3611876"/>
            <a:ext cx="499940" cy="157233"/>
          </a:xfrm>
          <a:custGeom>
            <a:avLst/>
            <a:gdLst>
              <a:gd name="connsiteX0" fmla="*/ 0 w 1286540"/>
              <a:gd name="connsiteY0" fmla="*/ 1137684 h 1137684"/>
              <a:gd name="connsiteX1" fmla="*/ 457200 w 1286540"/>
              <a:gd name="connsiteY1" fmla="*/ 871870 h 1137684"/>
              <a:gd name="connsiteX2" fmla="*/ 1286540 w 1286540"/>
              <a:gd name="connsiteY2" fmla="*/ 0 h 113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6540" h="1137684">
                <a:moveTo>
                  <a:pt x="0" y="1137684"/>
                </a:moveTo>
                <a:cubicBezTo>
                  <a:pt x="121388" y="1099584"/>
                  <a:pt x="242777" y="1061484"/>
                  <a:pt x="457200" y="871870"/>
                </a:cubicBezTo>
                <a:cubicBezTo>
                  <a:pt x="671623" y="682256"/>
                  <a:pt x="979081" y="341128"/>
                  <a:pt x="1286540" y="0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136" name="5-Point Star 135"/>
          <p:cNvSpPr/>
          <p:nvPr/>
        </p:nvSpPr>
        <p:spPr bwMode="auto">
          <a:xfrm>
            <a:off x="6467475" y="3276600"/>
            <a:ext cx="149778" cy="161526"/>
          </a:xfrm>
          <a:prstGeom prst="star5">
            <a:avLst/>
          </a:prstGeom>
          <a:solidFill>
            <a:srgbClr val="0000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9223507">
            <a:off x="5437264" y="3767259"/>
            <a:ext cx="1160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Conventional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87" name="Explosion 1 86"/>
          <p:cNvSpPr/>
          <p:nvPr/>
        </p:nvSpPr>
        <p:spPr bwMode="auto">
          <a:xfrm>
            <a:off x="4240212" y="4367141"/>
            <a:ext cx="331788" cy="242959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88" name="Explosion 1 87"/>
          <p:cNvSpPr/>
          <p:nvPr/>
        </p:nvSpPr>
        <p:spPr bwMode="auto">
          <a:xfrm>
            <a:off x="7467600" y="3048000"/>
            <a:ext cx="381000" cy="266700"/>
          </a:xfrm>
          <a:prstGeom prst="irregularSeal1">
            <a:avLst/>
          </a:prstGeom>
          <a:solidFill>
            <a:srgbClr val="000073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 sz="2000" kern="0">
              <a:solidFill>
                <a:srgbClr val="000000"/>
              </a:solidFill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2218872" y="5137150"/>
            <a:ext cx="2067378" cy="601435"/>
          </a:xfrm>
          <a:custGeom>
            <a:avLst/>
            <a:gdLst>
              <a:gd name="connsiteX0" fmla="*/ 0 w 2051050"/>
              <a:gd name="connsiteY0" fmla="*/ 590550 h 590550"/>
              <a:gd name="connsiteX1" fmla="*/ 1397000 w 2051050"/>
              <a:gd name="connsiteY1" fmla="*/ 273050 h 590550"/>
              <a:gd name="connsiteX2" fmla="*/ 2051050 w 2051050"/>
              <a:gd name="connsiteY2" fmla="*/ 0 h 590550"/>
              <a:gd name="connsiteX3" fmla="*/ 2051050 w 2051050"/>
              <a:gd name="connsiteY3" fmla="*/ 0 h 590550"/>
              <a:gd name="connsiteX0" fmla="*/ 0 w 2067378"/>
              <a:gd name="connsiteY0" fmla="*/ 601435 h 601435"/>
              <a:gd name="connsiteX1" fmla="*/ 1413328 w 2067378"/>
              <a:gd name="connsiteY1" fmla="*/ 273050 h 601435"/>
              <a:gd name="connsiteX2" fmla="*/ 2067378 w 2067378"/>
              <a:gd name="connsiteY2" fmla="*/ 0 h 601435"/>
              <a:gd name="connsiteX3" fmla="*/ 2067378 w 2067378"/>
              <a:gd name="connsiteY3" fmla="*/ 0 h 60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7378" h="601435">
                <a:moveTo>
                  <a:pt x="0" y="601435"/>
                </a:moveTo>
                <a:cubicBezTo>
                  <a:pt x="527579" y="491897"/>
                  <a:pt x="1068765" y="373289"/>
                  <a:pt x="1413328" y="273050"/>
                </a:cubicBezTo>
                <a:cubicBezTo>
                  <a:pt x="1757891" y="172811"/>
                  <a:pt x="2067378" y="0"/>
                  <a:pt x="2067378" y="0"/>
                </a:cubicBezTo>
                <a:lnTo>
                  <a:pt x="2067378" y="0"/>
                </a:lnTo>
              </a:path>
            </a:pathLst>
          </a:custGeom>
          <a:noFill/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1786183" y="5542137"/>
            <a:ext cx="455107" cy="392449"/>
          </a:xfrm>
          <a:custGeom>
            <a:avLst/>
            <a:gdLst>
              <a:gd name="connsiteX0" fmla="*/ 0 w 444220"/>
              <a:gd name="connsiteY0" fmla="*/ 435566 h 611523"/>
              <a:gd name="connsiteX1" fmla="*/ 60576 w 444220"/>
              <a:gd name="connsiteY1" fmla="*/ 57691 h 611523"/>
              <a:gd name="connsiteX2" fmla="*/ 170189 w 444220"/>
              <a:gd name="connsiteY2" fmla="*/ 0 h 611523"/>
              <a:gd name="connsiteX3" fmla="*/ 360568 w 444220"/>
              <a:gd name="connsiteY3" fmla="*/ 611523 h 611523"/>
              <a:gd name="connsiteX4" fmla="*/ 444220 w 444220"/>
              <a:gd name="connsiteY4" fmla="*/ 297108 h 611523"/>
              <a:gd name="connsiteX0" fmla="*/ 0 w 447105"/>
              <a:gd name="connsiteY0" fmla="*/ 435566 h 611523"/>
              <a:gd name="connsiteX1" fmla="*/ 60576 w 447105"/>
              <a:gd name="connsiteY1" fmla="*/ 57691 h 611523"/>
              <a:gd name="connsiteX2" fmla="*/ 170189 w 447105"/>
              <a:gd name="connsiteY2" fmla="*/ 0 h 611523"/>
              <a:gd name="connsiteX3" fmla="*/ 360568 w 447105"/>
              <a:gd name="connsiteY3" fmla="*/ 611523 h 611523"/>
              <a:gd name="connsiteX4" fmla="*/ 447105 w 447105"/>
              <a:gd name="connsiteY4" fmla="*/ 285569 h 611523"/>
              <a:gd name="connsiteX0" fmla="*/ 0 w 452874"/>
              <a:gd name="connsiteY0" fmla="*/ 421143 h 611523"/>
              <a:gd name="connsiteX1" fmla="*/ 66345 w 452874"/>
              <a:gd name="connsiteY1" fmla="*/ 57691 h 611523"/>
              <a:gd name="connsiteX2" fmla="*/ 175958 w 452874"/>
              <a:gd name="connsiteY2" fmla="*/ 0 h 611523"/>
              <a:gd name="connsiteX3" fmla="*/ 366337 w 452874"/>
              <a:gd name="connsiteY3" fmla="*/ 611523 h 611523"/>
              <a:gd name="connsiteX4" fmla="*/ 452874 w 452874"/>
              <a:gd name="connsiteY4" fmla="*/ 285569 h 611523"/>
              <a:gd name="connsiteX0" fmla="*/ 0 w 438451"/>
              <a:gd name="connsiteY0" fmla="*/ 415374 h 611523"/>
              <a:gd name="connsiteX1" fmla="*/ 51922 w 438451"/>
              <a:gd name="connsiteY1" fmla="*/ 57691 h 611523"/>
              <a:gd name="connsiteX2" fmla="*/ 161535 w 438451"/>
              <a:gd name="connsiteY2" fmla="*/ 0 h 611523"/>
              <a:gd name="connsiteX3" fmla="*/ 351914 w 438451"/>
              <a:gd name="connsiteY3" fmla="*/ 611523 h 611523"/>
              <a:gd name="connsiteX4" fmla="*/ 438451 w 438451"/>
              <a:gd name="connsiteY4" fmla="*/ 285569 h 611523"/>
              <a:gd name="connsiteX0" fmla="*/ 0 w 452874"/>
              <a:gd name="connsiteY0" fmla="*/ 424027 h 611523"/>
              <a:gd name="connsiteX1" fmla="*/ 66345 w 452874"/>
              <a:gd name="connsiteY1" fmla="*/ 57691 h 611523"/>
              <a:gd name="connsiteX2" fmla="*/ 175958 w 452874"/>
              <a:gd name="connsiteY2" fmla="*/ 0 h 611523"/>
              <a:gd name="connsiteX3" fmla="*/ 366337 w 452874"/>
              <a:gd name="connsiteY3" fmla="*/ 611523 h 611523"/>
              <a:gd name="connsiteX4" fmla="*/ 452874 w 452874"/>
              <a:gd name="connsiteY4" fmla="*/ 285569 h 611523"/>
              <a:gd name="connsiteX0" fmla="*/ 0 w 444221"/>
              <a:gd name="connsiteY0" fmla="*/ 424027 h 611523"/>
              <a:gd name="connsiteX1" fmla="*/ 57692 w 444221"/>
              <a:gd name="connsiteY1" fmla="*/ 57691 h 611523"/>
              <a:gd name="connsiteX2" fmla="*/ 167305 w 444221"/>
              <a:gd name="connsiteY2" fmla="*/ 0 h 611523"/>
              <a:gd name="connsiteX3" fmla="*/ 357684 w 444221"/>
              <a:gd name="connsiteY3" fmla="*/ 611523 h 611523"/>
              <a:gd name="connsiteX4" fmla="*/ 444221 w 444221"/>
              <a:gd name="connsiteY4" fmla="*/ 285569 h 611523"/>
              <a:gd name="connsiteX0" fmla="*/ 0 w 455107"/>
              <a:gd name="connsiteY0" fmla="*/ 440355 h 611523"/>
              <a:gd name="connsiteX1" fmla="*/ 68578 w 455107"/>
              <a:gd name="connsiteY1" fmla="*/ 57691 h 611523"/>
              <a:gd name="connsiteX2" fmla="*/ 178191 w 455107"/>
              <a:gd name="connsiteY2" fmla="*/ 0 h 611523"/>
              <a:gd name="connsiteX3" fmla="*/ 368570 w 455107"/>
              <a:gd name="connsiteY3" fmla="*/ 611523 h 611523"/>
              <a:gd name="connsiteX4" fmla="*/ 455107 w 455107"/>
              <a:gd name="connsiteY4" fmla="*/ 285569 h 611523"/>
              <a:gd name="connsiteX0" fmla="*/ 0 w 455107"/>
              <a:gd name="connsiteY0" fmla="*/ 440355 h 611523"/>
              <a:gd name="connsiteX1" fmla="*/ 73340 w 455107"/>
              <a:gd name="connsiteY1" fmla="*/ 195803 h 611523"/>
              <a:gd name="connsiteX2" fmla="*/ 178191 w 455107"/>
              <a:gd name="connsiteY2" fmla="*/ 0 h 611523"/>
              <a:gd name="connsiteX3" fmla="*/ 368570 w 455107"/>
              <a:gd name="connsiteY3" fmla="*/ 611523 h 611523"/>
              <a:gd name="connsiteX4" fmla="*/ 455107 w 455107"/>
              <a:gd name="connsiteY4" fmla="*/ 285569 h 611523"/>
              <a:gd name="connsiteX0" fmla="*/ 0 w 455107"/>
              <a:gd name="connsiteY0" fmla="*/ 292718 h 463886"/>
              <a:gd name="connsiteX1" fmla="*/ 73340 w 455107"/>
              <a:gd name="connsiteY1" fmla="*/ 48166 h 463886"/>
              <a:gd name="connsiteX2" fmla="*/ 211528 w 455107"/>
              <a:gd name="connsiteY2" fmla="*/ 0 h 463886"/>
              <a:gd name="connsiteX3" fmla="*/ 368570 w 455107"/>
              <a:gd name="connsiteY3" fmla="*/ 463886 h 463886"/>
              <a:gd name="connsiteX4" fmla="*/ 455107 w 455107"/>
              <a:gd name="connsiteY4" fmla="*/ 137932 h 463886"/>
              <a:gd name="connsiteX0" fmla="*/ 0 w 455107"/>
              <a:gd name="connsiteY0" fmla="*/ 292718 h 321011"/>
              <a:gd name="connsiteX1" fmla="*/ 73340 w 455107"/>
              <a:gd name="connsiteY1" fmla="*/ 48166 h 321011"/>
              <a:gd name="connsiteX2" fmla="*/ 211528 w 455107"/>
              <a:gd name="connsiteY2" fmla="*/ 0 h 321011"/>
              <a:gd name="connsiteX3" fmla="*/ 311420 w 455107"/>
              <a:gd name="connsiteY3" fmla="*/ 321011 h 321011"/>
              <a:gd name="connsiteX4" fmla="*/ 455107 w 455107"/>
              <a:gd name="connsiteY4" fmla="*/ 137932 h 321011"/>
              <a:gd name="connsiteX0" fmla="*/ 0 w 455107"/>
              <a:gd name="connsiteY0" fmla="*/ 335581 h 363874"/>
              <a:gd name="connsiteX1" fmla="*/ 73340 w 455107"/>
              <a:gd name="connsiteY1" fmla="*/ 91029 h 363874"/>
              <a:gd name="connsiteX2" fmla="*/ 182953 w 455107"/>
              <a:gd name="connsiteY2" fmla="*/ 0 h 363874"/>
              <a:gd name="connsiteX3" fmla="*/ 311420 w 455107"/>
              <a:gd name="connsiteY3" fmla="*/ 363874 h 363874"/>
              <a:gd name="connsiteX4" fmla="*/ 455107 w 455107"/>
              <a:gd name="connsiteY4" fmla="*/ 180795 h 363874"/>
              <a:gd name="connsiteX0" fmla="*/ 0 w 455107"/>
              <a:gd name="connsiteY0" fmla="*/ 335581 h 392449"/>
              <a:gd name="connsiteX1" fmla="*/ 73340 w 455107"/>
              <a:gd name="connsiteY1" fmla="*/ 91029 h 392449"/>
              <a:gd name="connsiteX2" fmla="*/ 182953 w 455107"/>
              <a:gd name="connsiteY2" fmla="*/ 0 h 392449"/>
              <a:gd name="connsiteX3" fmla="*/ 378095 w 455107"/>
              <a:gd name="connsiteY3" fmla="*/ 392449 h 392449"/>
              <a:gd name="connsiteX4" fmla="*/ 455107 w 455107"/>
              <a:gd name="connsiteY4" fmla="*/ 180795 h 39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07" h="392449">
                <a:moveTo>
                  <a:pt x="0" y="335581"/>
                </a:moveTo>
                <a:lnTo>
                  <a:pt x="73340" y="91029"/>
                </a:lnTo>
                <a:lnTo>
                  <a:pt x="182953" y="0"/>
                </a:lnTo>
                <a:lnTo>
                  <a:pt x="378095" y="392449"/>
                </a:lnTo>
                <a:lnTo>
                  <a:pt x="455107" y="180795"/>
                </a:lnTo>
              </a:path>
            </a:pathLst>
          </a:custGeom>
          <a:noFill/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4272333" y="4176712"/>
            <a:ext cx="1634557" cy="988199"/>
          </a:xfrm>
          <a:custGeom>
            <a:avLst/>
            <a:gdLst>
              <a:gd name="connsiteX0" fmla="*/ 0 w 1704764"/>
              <a:gd name="connsiteY0" fmla="*/ 1214392 h 1344197"/>
              <a:gd name="connsiteX1" fmla="*/ 89420 w 1704764"/>
              <a:gd name="connsiteY1" fmla="*/ 386529 h 1344197"/>
              <a:gd name="connsiteX2" fmla="*/ 337491 w 1704764"/>
              <a:gd name="connsiteY2" fmla="*/ 337491 h 1344197"/>
              <a:gd name="connsiteX3" fmla="*/ 625945 w 1704764"/>
              <a:gd name="connsiteY3" fmla="*/ 1344197 h 1344197"/>
              <a:gd name="connsiteX4" fmla="*/ 703828 w 1704764"/>
              <a:gd name="connsiteY4" fmla="*/ 741327 h 1344197"/>
              <a:gd name="connsiteX5" fmla="*/ 902861 w 1704764"/>
              <a:gd name="connsiteY5" fmla="*/ 764404 h 1344197"/>
              <a:gd name="connsiteX6" fmla="*/ 1012474 w 1704764"/>
              <a:gd name="connsiteY6" fmla="*/ 0 h 1344197"/>
              <a:gd name="connsiteX7" fmla="*/ 1704764 w 1704764"/>
              <a:gd name="connsiteY7" fmla="*/ 1283621 h 1344197"/>
              <a:gd name="connsiteX8" fmla="*/ 1618228 w 1704764"/>
              <a:gd name="connsiteY8" fmla="*/ 294223 h 1344197"/>
              <a:gd name="connsiteX0" fmla="*/ 0 w 1618228"/>
              <a:gd name="connsiteY0" fmla="*/ 1214392 h 1344197"/>
              <a:gd name="connsiteX1" fmla="*/ 89420 w 1618228"/>
              <a:gd name="connsiteY1" fmla="*/ 386529 h 1344197"/>
              <a:gd name="connsiteX2" fmla="*/ 337491 w 1618228"/>
              <a:gd name="connsiteY2" fmla="*/ 337491 h 1344197"/>
              <a:gd name="connsiteX3" fmla="*/ 625945 w 1618228"/>
              <a:gd name="connsiteY3" fmla="*/ 1344197 h 1344197"/>
              <a:gd name="connsiteX4" fmla="*/ 703828 w 1618228"/>
              <a:gd name="connsiteY4" fmla="*/ 741327 h 1344197"/>
              <a:gd name="connsiteX5" fmla="*/ 902861 w 1618228"/>
              <a:gd name="connsiteY5" fmla="*/ 764404 h 1344197"/>
              <a:gd name="connsiteX6" fmla="*/ 1012474 w 1618228"/>
              <a:gd name="connsiteY6" fmla="*/ 0 h 1344197"/>
              <a:gd name="connsiteX7" fmla="*/ 1580729 w 1618228"/>
              <a:gd name="connsiteY7" fmla="*/ 1283621 h 1344197"/>
              <a:gd name="connsiteX8" fmla="*/ 1618228 w 1618228"/>
              <a:gd name="connsiteY8" fmla="*/ 294223 h 1344197"/>
              <a:gd name="connsiteX0" fmla="*/ 0 w 1623671"/>
              <a:gd name="connsiteY0" fmla="*/ 1236164 h 1344197"/>
              <a:gd name="connsiteX1" fmla="*/ 94863 w 1623671"/>
              <a:gd name="connsiteY1" fmla="*/ 386529 h 1344197"/>
              <a:gd name="connsiteX2" fmla="*/ 342934 w 1623671"/>
              <a:gd name="connsiteY2" fmla="*/ 337491 h 1344197"/>
              <a:gd name="connsiteX3" fmla="*/ 631388 w 1623671"/>
              <a:gd name="connsiteY3" fmla="*/ 1344197 h 1344197"/>
              <a:gd name="connsiteX4" fmla="*/ 709271 w 1623671"/>
              <a:gd name="connsiteY4" fmla="*/ 741327 h 1344197"/>
              <a:gd name="connsiteX5" fmla="*/ 908304 w 1623671"/>
              <a:gd name="connsiteY5" fmla="*/ 764404 h 1344197"/>
              <a:gd name="connsiteX6" fmla="*/ 1017917 w 1623671"/>
              <a:gd name="connsiteY6" fmla="*/ 0 h 1344197"/>
              <a:gd name="connsiteX7" fmla="*/ 1586172 w 1623671"/>
              <a:gd name="connsiteY7" fmla="*/ 1283621 h 1344197"/>
              <a:gd name="connsiteX8" fmla="*/ 1623671 w 1623671"/>
              <a:gd name="connsiteY8" fmla="*/ 294223 h 1344197"/>
              <a:gd name="connsiteX0" fmla="*/ 0 w 1634557"/>
              <a:gd name="connsiteY0" fmla="*/ 1236164 h 1344197"/>
              <a:gd name="connsiteX1" fmla="*/ 94863 w 1634557"/>
              <a:gd name="connsiteY1" fmla="*/ 386529 h 1344197"/>
              <a:gd name="connsiteX2" fmla="*/ 342934 w 1634557"/>
              <a:gd name="connsiteY2" fmla="*/ 337491 h 1344197"/>
              <a:gd name="connsiteX3" fmla="*/ 631388 w 1634557"/>
              <a:gd name="connsiteY3" fmla="*/ 1344197 h 1344197"/>
              <a:gd name="connsiteX4" fmla="*/ 709271 w 1634557"/>
              <a:gd name="connsiteY4" fmla="*/ 741327 h 1344197"/>
              <a:gd name="connsiteX5" fmla="*/ 908304 w 1634557"/>
              <a:gd name="connsiteY5" fmla="*/ 764404 h 1344197"/>
              <a:gd name="connsiteX6" fmla="*/ 1017917 w 1634557"/>
              <a:gd name="connsiteY6" fmla="*/ 0 h 1344197"/>
              <a:gd name="connsiteX7" fmla="*/ 1586172 w 1634557"/>
              <a:gd name="connsiteY7" fmla="*/ 1283621 h 1344197"/>
              <a:gd name="connsiteX8" fmla="*/ 1634557 w 1634557"/>
              <a:gd name="connsiteY8" fmla="*/ 277895 h 1344197"/>
              <a:gd name="connsiteX0" fmla="*/ 0 w 1634557"/>
              <a:gd name="connsiteY0" fmla="*/ 1236164 h 1344197"/>
              <a:gd name="connsiteX1" fmla="*/ 37713 w 1634557"/>
              <a:gd name="connsiteY1" fmla="*/ 943741 h 1344197"/>
              <a:gd name="connsiteX2" fmla="*/ 342934 w 1634557"/>
              <a:gd name="connsiteY2" fmla="*/ 337491 h 1344197"/>
              <a:gd name="connsiteX3" fmla="*/ 631388 w 1634557"/>
              <a:gd name="connsiteY3" fmla="*/ 1344197 h 1344197"/>
              <a:gd name="connsiteX4" fmla="*/ 709271 w 1634557"/>
              <a:gd name="connsiteY4" fmla="*/ 741327 h 1344197"/>
              <a:gd name="connsiteX5" fmla="*/ 908304 w 1634557"/>
              <a:gd name="connsiteY5" fmla="*/ 764404 h 1344197"/>
              <a:gd name="connsiteX6" fmla="*/ 1017917 w 1634557"/>
              <a:gd name="connsiteY6" fmla="*/ 0 h 1344197"/>
              <a:gd name="connsiteX7" fmla="*/ 1586172 w 1634557"/>
              <a:gd name="connsiteY7" fmla="*/ 1283621 h 1344197"/>
              <a:gd name="connsiteX8" fmla="*/ 1634557 w 1634557"/>
              <a:gd name="connsiteY8" fmla="*/ 277895 h 1344197"/>
              <a:gd name="connsiteX0" fmla="*/ 0 w 1634557"/>
              <a:gd name="connsiteY0" fmla="*/ 1236164 h 1344197"/>
              <a:gd name="connsiteX1" fmla="*/ 37713 w 1634557"/>
              <a:gd name="connsiteY1" fmla="*/ 943741 h 1344197"/>
              <a:gd name="connsiteX2" fmla="*/ 333409 w 1634557"/>
              <a:gd name="connsiteY2" fmla="*/ 970903 h 1344197"/>
              <a:gd name="connsiteX3" fmla="*/ 631388 w 1634557"/>
              <a:gd name="connsiteY3" fmla="*/ 1344197 h 1344197"/>
              <a:gd name="connsiteX4" fmla="*/ 709271 w 1634557"/>
              <a:gd name="connsiteY4" fmla="*/ 741327 h 1344197"/>
              <a:gd name="connsiteX5" fmla="*/ 908304 w 1634557"/>
              <a:gd name="connsiteY5" fmla="*/ 764404 h 1344197"/>
              <a:gd name="connsiteX6" fmla="*/ 1017917 w 1634557"/>
              <a:gd name="connsiteY6" fmla="*/ 0 h 1344197"/>
              <a:gd name="connsiteX7" fmla="*/ 1586172 w 1634557"/>
              <a:gd name="connsiteY7" fmla="*/ 1283621 h 1344197"/>
              <a:gd name="connsiteX8" fmla="*/ 1634557 w 1634557"/>
              <a:gd name="connsiteY8" fmla="*/ 277895 h 1344197"/>
              <a:gd name="connsiteX0" fmla="*/ 0 w 1634557"/>
              <a:gd name="connsiteY0" fmla="*/ 1236164 h 1283621"/>
              <a:gd name="connsiteX1" fmla="*/ 37713 w 1634557"/>
              <a:gd name="connsiteY1" fmla="*/ 943741 h 1283621"/>
              <a:gd name="connsiteX2" fmla="*/ 333409 w 1634557"/>
              <a:gd name="connsiteY2" fmla="*/ 970903 h 1283621"/>
              <a:gd name="connsiteX3" fmla="*/ 550425 w 1634557"/>
              <a:gd name="connsiteY3" fmla="*/ 1177509 h 1283621"/>
              <a:gd name="connsiteX4" fmla="*/ 709271 w 1634557"/>
              <a:gd name="connsiteY4" fmla="*/ 741327 h 1283621"/>
              <a:gd name="connsiteX5" fmla="*/ 908304 w 1634557"/>
              <a:gd name="connsiteY5" fmla="*/ 764404 h 1283621"/>
              <a:gd name="connsiteX6" fmla="*/ 1017917 w 1634557"/>
              <a:gd name="connsiteY6" fmla="*/ 0 h 1283621"/>
              <a:gd name="connsiteX7" fmla="*/ 1586172 w 1634557"/>
              <a:gd name="connsiteY7" fmla="*/ 1283621 h 1283621"/>
              <a:gd name="connsiteX8" fmla="*/ 1634557 w 1634557"/>
              <a:gd name="connsiteY8" fmla="*/ 277895 h 1283621"/>
              <a:gd name="connsiteX0" fmla="*/ 0 w 1634557"/>
              <a:gd name="connsiteY0" fmla="*/ 1236164 h 1283621"/>
              <a:gd name="connsiteX1" fmla="*/ 37713 w 1634557"/>
              <a:gd name="connsiteY1" fmla="*/ 943741 h 1283621"/>
              <a:gd name="connsiteX2" fmla="*/ 333409 w 1634557"/>
              <a:gd name="connsiteY2" fmla="*/ 970903 h 1283621"/>
              <a:gd name="connsiteX3" fmla="*/ 550425 w 1634557"/>
              <a:gd name="connsiteY3" fmla="*/ 1177509 h 1283621"/>
              <a:gd name="connsiteX4" fmla="*/ 690221 w 1634557"/>
              <a:gd name="connsiteY4" fmla="*/ 727040 h 1283621"/>
              <a:gd name="connsiteX5" fmla="*/ 908304 w 1634557"/>
              <a:gd name="connsiteY5" fmla="*/ 764404 h 1283621"/>
              <a:gd name="connsiteX6" fmla="*/ 1017917 w 1634557"/>
              <a:gd name="connsiteY6" fmla="*/ 0 h 1283621"/>
              <a:gd name="connsiteX7" fmla="*/ 1586172 w 1634557"/>
              <a:gd name="connsiteY7" fmla="*/ 1283621 h 1283621"/>
              <a:gd name="connsiteX8" fmla="*/ 1634557 w 1634557"/>
              <a:gd name="connsiteY8" fmla="*/ 277895 h 1283621"/>
              <a:gd name="connsiteX0" fmla="*/ 0 w 1634557"/>
              <a:gd name="connsiteY0" fmla="*/ 958269 h 1005726"/>
              <a:gd name="connsiteX1" fmla="*/ 37713 w 1634557"/>
              <a:gd name="connsiteY1" fmla="*/ 665846 h 1005726"/>
              <a:gd name="connsiteX2" fmla="*/ 333409 w 1634557"/>
              <a:gd name="connsiteY2" fmla="*/ 693008 h 1005726"/>
              <a:gd name="connsiteX3" fmla="*/ 550425 w 1634557"/>
              <a:gd name="connsiteY3" fmla="*/ 899614 h 1005726"/>
              <a:gd name="connsiteX4" fmla="*/ 690221 w 1634557"/>
              <a:gd name="connsiteY4" fmla="*/ 449145 h 1005726"/>
              <a:gd name="connsiteX5" fmla="*/ 908304 w 1634557"/>
              <a:gd name="connsiteY5" fmla="*/ 486509 h 1005726"/>
              <a:gd name="connsiteX6" fmla="*/ 1051255 w 1634557"/>
              <a:gd name="connsiteY6" fmla="*/ 26905 h 1005726"/>
              <a:gd name="connsiteX7" fmla="*/ 1586172 w 1634557"/>
              <a:gd name="connsiteY7" fmla="*/ 1005726 h 1005726"/>
              <a:gd name="connsiteX8" fmla="*/ 1634557 w 1634557"/>
              <a:gd name="connsiteY8" fmla="*/ 0 h 1005726"/>
              <a:gd name="connsiteX0" fmla="*/ 0 w 1634557"/>
              <a:gd name="connsiteY0" fmla="*/ 958269 h 958269"/>
              <a:gd name="connsiteX1" fmla="*/ 37713 w 1634557"/>
              <a:gd name="connsiteY1" fmla="*/ 665846 h 958269"/>
              <a:gd name="connsiteX2" fmla="*/ 333409 w 1634557"/>
              <a:gd name="connsiteY2" fmla="*/ 693008 h 958269"/>
              <a:gd name="connsiteX3" fmla="*/ 550425 w 1634557"/>
              <a:gd name="connsiteY3" fmla="*/ 899614 h 958269"/>
              <a:gd name="connsiteX4" fmla="*/ 690221 w 1634557"/>
              <a:gd name="connsiteY4" fmla="*/ 449145 h 958269"/>
              <a:gd name="connsiteX5" fmla="*/ 908304 w 1634557"/>
              <a:gd name="connsiteY5" fmla="*/ 486509 h 958269"/>
              <a:gd name="connsiteX6" fmla="*/ 1051255 w 1634557"/>
              <a:gd name="connsiteY6" fmla="*/ 26905 h 958269"/>
              <a:gd name="connsiteX7" fmla="*/ 1419484 w 1634557"/>
              <a:gd name="connsiteY7" fmla="*/ 467563 h 958269"/>
              <a:gd name="connsiteX8" fmla="*/ 1634557 w 1634557"/>
              <a:gd name="connsiteY8" fmla="*/ 0 h 958269"/>
              <a:gd name="connsiteX0" fmla="*/ 0 w 1634557"/>
              <a:gd name="connsiteY0" fmla="*/ 958269 h 958269"/>
              <a:gd name="connsiteX1" fmla="*/ 37713 w 1634557"/>
              <a:gd name="connsiteY1" fmla="*/ 665846 h 958269"/>
              <a:gd name="connsiteX2" fmla="*/ 333409 w 1634557"/>
              <a:gd name="connsiteY2" fmla="*/ 693008 h 958269"/>
              <a:gd name="connsiteX3" fmla="*/ 550425 w 1634557"/>
              <a:gd name="connsiteY3" fmla="*/ 899614 h 958269"/>
              <a:gd name="connsiteX4" fmla="*/ 690221 w 1634557"/>
              <a:gd name="connsiteY4" fmla="*/ 449145 h 958269"/>
              <a:gd name="connsiteX5" fmla="*/ 908304 w 1634557"/>
              <a:gd name="connsiteY5" fmla="*/ 486509 h 958269"/>
              <a:gd name="connsiteX6" fmla="*/ 1051255 w 1634557"/>
              <a:gd name="connsiteY6" fmla="*/ 26905 h 958269"/>
              <a:gd name="connsiteX7" fmla="*/ 1161680 w 1634557"/>
              <a:gd name="connsiteY7" fmla="*/ 155808 h 958269"/>
              <a:gd name="connsiteX8" fmla="*/ 1419484 w 1634557"/>
              <a:gd name="connsiteY8" fmla="*/ 467563 h 958269"/>
              <a:gd name="connsiteX9" fmla="*/ 1634557 w 1634557"/>
              <a:gd name="connsiteY9" fmla="*/ 0 h 958269"/>
              <a:gd name="connsiteX0" fmla="*/ 0 w 1634557"/>
              <a:gd name="connsiteY0" fmla="*/ 958269 h 958269"/>
              <a:gd name="connsiteX1" fmla="*/ 37713 w 1634557"/>
              <a:gd name="connsiteY1" fmla="*/ 665846 h 958269"/>
              <a:gd name="connsiteX2" fmla="*/ 333409 w 1634557"/>
              <a:gd name="connsiteY2" fmla="*/ 693008 h 958269"/>
              <a:gd name="connsiteX3" fmla="*/ 550425 w 1634557"/>
              <a:gd name="connsiteY3" fmla="*/ 899614 h 958269"/>
              <a:gd name="connsiteX4" fmla="*/ 690221 w 1634557"/>
              <a:gd name="connsiteY4" fmla="*/ 449145 h 958269"/>
              <a:gd name="connsiteX5" fmla="*/ 908304 w 1634557"/>
              <a:gd name="connsiteY5" fmla="*/ 486509 h 958269"/>
              <a:gd name="connsiteX6" fmla="*/ 1051255 w 1634557"/>
              <a:gd name="connsiteY6" fmla="*/ 26905 h 958269"/>
              <a:gd name="connsiteX7" fmla="*/ 1242642 w 1634557"/>
              <a:gd name="connsiteY7" fmla="*/ 17695 h 958269"/>
              <a:gd name="connsiteX8" fmla="*/ 1419484 w 1634557"/>
              <a:gd name="connsiteY8" fmla="*/ 467563 h 958269"/>
              <a:gd name="connsiteX9" fmla="*/ 1634557 w 1634557"/>
              <a:gd name="connsiteY9" fmla="*/ 0 h 958269"/>
              <a:gd name="connsiteX0" fmla="*/ 0 w 1634557"/>
              <a:gd name="connsiteY0" fmla="*/ 958269 h 958269"/>
              <a:gd name="connsiteX1" fmla="*/ 37713 w 1634557"/>
              <a:gd name="connsiteY1" fmla="*/ 665846 h 958269"/>
              <a:gd name="connsiteX2" fmla="*/ 333409 w 1634557"/>
              <a:gd name="connsiteY2" fmla="*/ 693008 h 958269"/>
              <a:gd name="connsiteX3" fmla="*/ 550425 w 1634557"/>
              <a:gd name="connsiteY3" fmla="*/ 899614 h 958269"/>
              <a:gd name="connsiteX4" fmla="*/ 690221 w 1634557"/>
              <a:gd name="connsiteY4" fmla="*/ 449145 h 958269"/>
              <a:gd name="connsiteX5" fmla="*/ 908304 w 1634557"/>
              <a:gd name="connsiteY5" fmla="*/ 486509 h 958269"/>
              <a:gd name="connsiteX6" fmla="*/ 1051255 w 1634557"/>
              <a:gd name="connsiteY6" fmla="*/ 26905 h 958269"/>
              <a:gd name="connsiteX7" fmla="*/ 1242642 w 1634557"/>
              <a:gd name="connsiteY7" fmla="*/ 17695 h 958269"/>
              <a:gd name="connsiteX8" fmla="*/ 1438534 w 1634557"/>
              <a:gd name="connsiteY8" fmla="*/ 253250 h 958269"/>
              <a:gd name="connsiteX9" fmla="*/ 1634557 w 1634557"/>
              <a:gd name="connsiteY9" fmla="*/ 0 h 958269"/>
              <a:gd name="connsiteX0" fmla="*/ 0 w 1634557"/>
              <a:gd name="connsiteY0" fmla="*/ 988199 h 988199"/>
              <a:gd name="connsiteX1" fmla="*/ 37713 w 1634557"/>
              <a:gd name="connsiteY1" fmla="*/ 695776 h 988199"/>
              <a:gd name="connsiteX2" fmla="*/ 333409 w 1634557"/>
              <a:gd name="connsiteY2" fmla="*/ 722938 h 988199"/>
              <a:gd name="connsiteX3" fmla="*/ 550425 w 1634557"/>
              <a:gd name="connsiteY3" fmla="*/ 929544 h 988199"/>
              <a:gd name="connsiteX4" fmla="*/ 690221 w 1634557"/>
              <a:gd name="connsiteY4" fmla="*/ 479075 h 988199"/>
              <a:gd name="connsiteX5" fmla="*/ 908304 w 1634557"/>
              <a:gd name="connsiteY5" fmla="*/ 516439 h 988199"/>
              <a:gd name="connsiteX6" fmla="*/ 1051255 w 1634557"/>
              <a:gd name="connsiteY6" fmla="*/ 56835 h 988199"/>
              <a:gd name="connsiteX7" fmla="*/ 1233117 w 1634557"/>
              <a:gd name="connsiteY7" fmla="*/ 0 h 988199"/>
              <a:gd name="connsiteX8" fmla="*/ 1438534 w 1634557"/>
              <a:gd name="connsiteY8" fmla="*/ 283180 h 988199"/>
              <a:gd name="connsiteX9" fmla="*/ 1634557 w 1634557"/>
              <a:gd name="connsiteY9" fmla="*/ 29930 h 988199"/>
              <a:gd name="connsiteX0" fmla="*/ 0 w 1634557"/>
              <a:gd name="connsiteY0" fmla="*/ 988199 h 988199"/>
              <a:gd name="connsiteX1" fmla="*/ 37713 w 1634557"/>
              <a:gd name="connsiteY1" fmla="*/ 695776 h 988199"/>
              <a:gd name="connsiteX2" fmla="*/ 333409 w 1634557"/>
              <a:gd name="connsiteY2" fmla="*/ 722938 h 988199"/>
              <a:gd name="connsiteX3" fmla="*/ 550425 w 1634557"/>
              <a:gd name="connsiteY3" fmla="*/ 929544 h 988199"/>
              <a:gd name="connsiteX4" fmla="*/ 690221 w 1634557"/>
              <a:gd name="connsiteY4" fmla="*/ 479075 h 988199"/>
              <a:gd name="connsiteX5" fmla="*/ 908304 w 1634557"/>
              <a:gd name="connsiteY5" fmla="*/ 516439 h 988199"/>
              <a:gd name="connsiteX6" fmla="*/ 1051255 w 1634557"/>
              <a:gd name="connsiteY6" fmla="*/ 56835 h 988199"/>
              <a:gd name="connsiteX7" fmla="*/ 1233117 w 1634557"/>
              <a:gd name="connsiteY7" fmla="*/ 0 h 988199"/>
              <a:gd name="connsiteX8" fmla="*/ 1495684 w 1634557"/>
              <a:gd name="connsiteY8" fmla="*/ 287942 h 988199"/>
              <a:gd name="connsiteX9" fmla="*/ 1634557 w 1634557"/>
              <a:gd name="connsiteY9" fmla="*/ 29930 h 98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4557" h="988199">
                <a:moveTo>
                  <a:pt x="0" y="988199"/>
                </a:moveTo>
                <a:lnTo>
                  <a:pt x="37713" y="695776"/>
                </a:lnTo>
                <a:lnTo>
                  <a:pt x="333409" y="722938"/>
                </a:lnTo>
                <a:lnTo>
                  <a:pt x="550425" y="929544"/>
                </a:lnTo>
                <a:lnTo>
                  <a:pt x="690221" y="479075"/>
                </a:lnTo>
                <a:lnTo>
                  <a:pt x="908304" y="516439"/>
                </a:lnTo>
                <a:lnTo>
                  <a:pt x="1051255" y="56835"/>
                </a:lnTo>
                <a:lnTo>
                  <a:pt x="1233117" y="0"/>
                </a:lnTo>
                <a:lnTo>
                  <a:pt x="1495684" y="287942"/>
                </a:lnTo>
                <a:lnTo>
                  <a:pt x="1634557" y="29930"/>
                </a:lnTo>
              </a:path>
            </a:pathLst>
          </a:custGeom>
          <a:noFill/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5893121" y="3360628"/>
            <a:ext cx="816189" cy="870996"/>
          </a:xfrm>
          <a:custGeom>
            <a:avLst/>
            <a:gdLst>
              <a:gd name="connsiteX0" fmla="*/ 0 w 801902"/>
              <a:gd name="connsiteY0" fmla="*/ 856709 h 856709"/>
              <a:gd name="connsiteX1" fmla="*/ 132688 w 801902"/>
              <a:gd name="connsiteY1" fmla="*/ 752865 h 856709"/>
              <a:gd name="connsiteX2" fmla="*/ 297107 w 801902"/>
              <a:gd name="connsiteY2" fmla="*/ 608638 h 856709"/>
              <a:gd name="connsiteX3" fmla="*/ 484603 w 801902"/>
              <a:gd name="connsiteY3" fmla="*/ 421143 h 856709"/>
              <a:gd name="connsiteX4" fmla="*/ 631714 w 801902"/>
              <a:gd name="connsiteY4" fmla="*/ 236532 h 856709"/>
              <a:gd name="connsiteX5" fmla="*/ 801902 w 801902"/>
              <a:gd name="connsiteY5" fmla="*/ 0 h 856709"/>
              <a:gd name="connsiteX0" fmla="*/ 0 w 816189"/>
              <a:gd name="connsiteY0" fmla="*/ 870996 h 870996"/>
              <a:gd name="connsiteX1" fmla="*/ 132688 w 816189"/>
              <a:gd name="connsiteY1" fmla="*/ 767152 h 870996"/>
              <a:gd name="connsiteX2" fmla="*/ 297107 w 816189"/>
              <a:gd name="connsiteY2" fmla="*/ 622925 h 870996"/>
              <a:gd name="connsiteX3" fmla="*/ 484603 w 816189"/>
              <a:gd name="connsiteY3" fmla="*/ 435430 h 870996"/>
              <a:gd name="connsiteX4" fmla="*/ 631714 w 816189"/>
              <a:gd name="connsiteY4" fmla="*/ 250819 h 870996"/>
              <a:gd name="connsiteX5" fmla="*/ 816189 w 816189"/>
              <a:gd name="connsiteY5" fmla="*/ 0 h 87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189" h="870996">
                <a:moveTo>
                  <a:pt x="0" y="870996"/>
                </a:moveTo>
                <a:cubicBezTo>
                  <a:pt x="41585" y="839746"/>
                  <a:pt x="83170" y="808497"/>
                  <a:pt x="132688" y="767152"/>
                </a:cubicBezTo>
                <a:cubicBezTo>
                  <a:pt x="182206" y="725807"/>
                  <a:pt x="238455" y="678212"/>
                  <a:pt x="297107" y="622925"/>
                </a:cubicBezTo>
                <a:cubicBezTo>
                  <a:pt x="355760" y="567638"/>
                  <a:pt x="428835" y="497448"/>
                  <a:pt x="484603" y="435430"/>
                </a:cubicBezTo>
                <a:cubicBezTo>
                  <a:pt x="540371" y="373412"/>
                  <a:pt x="576450" y="323391"/>
                  <a:pt x="631714" y="250819"/>
                </a:cubicBezTo>
                <a:cubicBezTo>
                  <a:pt x="686978" y="178247"/>
                  <a:pt x="757536" y="83171"/>
                  <a:pt x="816189" y="0"/>
                </a:cubicBezTo>
              </a:path>
            </a:pathLst>
          </a:custGeom>
          <a:noFill/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6702671" y="2564360"/>
            <a:ext cx="605153" cy="816323"/>
          </a:xfrm>
          <a:custGeom>
            <a:avLst/>
            <a:gdLst>
              <a:gd name="connsiteX0" fmla="*/ 0 w 654791"/>
              <a:gd name="connsiteY0" fmla="*/ 891323 h 891323"/>
              <a:gd name="connsiteX1" fmla="*/ 69229 w 654791"/>
              <a:gd name="connsiteY1" fmla="*/ 0 h 891323"/>
              <a:gd name="connsiteX2" fmla="*/ 374990 w 654791"/>
              <a:gd name="connsiteY2" fmla="*/ 83652 h 891323"/>
              <a:gd name="connsiteX3" fmla="*/ 654791 w 654791"/>
              <a:gd name="connsiteY3" fmla="*/ 426912 h 891323"/>
              <a:gd name="connsiteX4" fmla="*/ 582677 w 654791"/>
              <a:gd name="connsiteY4" fmla="*/ 8653 h 891323"/>
              <a:gd name="connsiteX0" fmla="*/ 0 w 654791"/>
              <a:gd name="connsiteY0" fmla="*/ 891323 h 891323"/>
              <a:gd name="connsiteX1" fmla="*/ 69229 w 654791"/>
              <a:gd name="connsiteY1" fmla="*/ 0 h 891323"/>
              <a:gd name="connsiteX2" fmla="*/ 374990 w 654791"/>
              <a:gd name="connsiteY2" fmla="*/ 83652 h 891323"/>
              <a:gd name="connsiteX3" fmla="*/ 654791 w 654791"/>
              <a:gd name="connsiteY3" fmla="*/ 426912 h 891323"/>
              <a:gd name="connsiteX4" fmla="*/ 594215 w 654791"/>
              <a:gd name="connsiteY4" fmla="*/ 66344 h 891323"/>
              <a:gd name="connsiteX0" fmla="*/ 0 w 654791"/>
              <a:gd name="connsiteY0" fmla="*/ 891323 h 891323"/>
              <a:gd name="connsiteX1" fmla="*/ 69229 w 654791"/>
              <a:gd name="connsiteY1" fmla="*/ 0 h 891323"/>
              <a:gd name="connsiteX2" fmla="*/ 374990 w 654791"/>
              <a:gd name="connsiteY2" fmla="*/ 83652 h 891323"/>
              <a:gd name="connsiteX3" fmla="*/ 654791 w 654791"/>
              <a:gd name="connsiteY3" fmla="*/ 426912 h 891323"/>
              <a:gd name="connsiteX4" fmla="*/ 602869 w 654791"/>
              <a:gd name="connsiteY4" fmla="*/ 69229 h 891323"/>
              <a:gd name="connsiteX0" fmla="*/ 0 w 654791"/>
              <a:gd name="connsiteY0" fmla="*/ 891323 h 891323"/>
              <a:gd name="connsiteX1" fmla="*/ 69229 w 654791"/>
              <a:gd name="connsiteY1" fmla="*/ 0 h 891323"/>
              <a:gd name="connsiteX2" fmla="*/ 374990 w 654791"/>
              <a:gd name="connsiteY2" fmla="*/ 83652 h 891323"/>
              <a:gd name="connsiteX3" fmla="*/ 654791 w 654791"/>
              <a:gd name="connsiteY3" fmla="*/ 426912 h 891323"/>
              <a:gd name="connsiteX4" fmla="*/ 594215 w 654791"/>
              <a:gd name="connsiteY4" fmla="*/ 72114 h 891323"/>
              <a:gd name="connsiteX0" fmla="*/ 0 w 654791"/>
              <a:gd name="connsiteY0" fmla="*/ 897092 h 897092"/>
              <a:gd name="connsiteX1" fmla="*/ 69229 w 654791"/>
              <a:gd name="connsiteY1" fmla="*/ 0 h 897092"/>
              <a:gd name="connsiteX2" fmla="*/ 374990 w 654791"/>
              <a:gd name="connsiteY2" fmla="*/ 83652 h 897092"/>
              <a:gd name="connsiteX3" fmla="*/ 654791 w 654791"/>
              <a:gd name="connsiteY3" fmla="*/ 426912 h 897092"/>
              <a:gd name="connsiteX4" fmla="*/ 594215 w 654791"/>
              <a:gd name="connsiteY4" fmla="*/ 72114 h 897092"/>
              <a:gd name="connsiteX0" fmla="*/ 0 w 643253"/>
              <a:gd name="connsiteY0" fmla="*/ 888438 h 888438"/>
              <a:gd name="connsiteX1" fmla="*/ 57691 w 643253"/>
              <a:gd name="connsiteY1" fmla="*/ 0 h 888438"/>
              <a:gd name="connsiteX2" fmla="*/ 363452 w 643253"/>
              <a:gd name="connsiteY2" fmla="*/ 83652 h 888438"/>
              <a:gd name="connsiteX3" fmla="*/ 643253 w 643253"/>
              <a:gd name="connsiteY3" fmla="*/ 426912 h 888438"/>
              <a:gd name="connsiteX4" fmla="*/ 582677 w 643253"/>
              <a:gd name="connsiteY4" fmla="*/ 72114 h 888438"/>
              <a:gd name="connsiteX0" fmla="*/ 0 w 633728"/>
              <a:gd name="connsiteY0" fmla="*/ 874150 h 874150"/>
              <a:gd name="connsiteX1" fmla="*/ 48166 w 633728"/>
              <a:gd name="connsiteY1" fmla="*/ 0 h 874150"/>
              <a:gd name="connsiteX2" fmla="*/ 353927 w 633728"/>
              <a:gd name="connsiteY2" fmla="*/ 83652 h 874150"/>
              <a:gd name="connsiteX3" fmla="*/ 633728 w 633728"/>
              <a:gd name="connsiteY3" fmla="*/ 426912 h 874150"/>
              <a:gd name="connsiteX4" fmla="*/ 573152 w 633728"/>
              <a:gd name="connsiteY4" fmla="*/ 72114 h 874150"/>
              <a:gd name="connsiteX0" fmla="*/ 0 w 638490"/>
              <a:gd name="connsiteY0" fmla="*/ 888437 h 888437"/>
              <a:gd name="connsiteX1" fmla="*/ 52928 w 638490"/>
              <a:gd name="connsiteY1" fmla="*/ 0 h 888437"/>
              <a:gd name="connsiteX2" fmla="*/ 358689 w 638490"/>
              <a:gd name="connsiteY2" fmla="*/ 83652 h 888437"/>
              <a:gd name="connsiteX3" fmla="*/ 638490 w 638490"/>
              <a:gd name="connsiteY3" fmla="*/ 426912 h 888437"/>
              <a:gd name="connsiteX4" fmla="*/ 577914 w 638490"/>
              <a:gd name="connsiteY4" fmla="*/ 72114 h 888437"/>
              <a:gd name="connsiteX0" fmla="*/ 0 w 638490"/>
              <a:gd name="connsiteY0" fmla="*/ 816323 h 816323"/>
              <a:gd name="connsiteX1" fmla="*/ 14828 w 638490"/>
              <a:gd name="connsiteY1" fmla="*/ 251736 h 816323"/>
              <a:gd name="connsiteX2" fmla="*/ 358689 w 638490"/>
              <a:gd name="connsiteY2" fmla="*/ 11538 h 816323"/>
              <a:gd name="connsiteX3" fmla="*/ 638490 w 638490"/>
              <a:gd name="connsiteY3" fmla="*/ 354798 h 816323"/>
              <a:gd name="connsiteX4" fmla="*/ 577914 w 638490"/>
              <a:gd name="connsiteY4" fmla="*/ 0 h 816323"/>
              <a:gd name="connsiteX0" fmla="*/ 0 w 638490"/>
              <a:gd name="connsiteY0" fmla="*/ 816323 h 816323"/>
              <a:gd name="connsiteX1" fmla="*/ 14828 w 638490"/>
              <a:gd name="connsiteY1" fmla="*/ 251736 h 816323"/>
              <a:gd name="connsiteX2" fmla="*/ 325351 w 638490"/>
              <a:gd name="connsiteY2" fmla="*/ 202038 h 816323"/>
              <a:gd name="connsiteX3" fmla="*/ 638490 w 638490"/>
              <a:gd name="connsiteY3" fmla="*/ 354798 h 816323"/>
              <a:gd name="connsiteX4" fmla="*/ 577914 w 638490"/>
              <a:gd name="connsiteY4" fmla="*/ 0 h 816323"/>
              <a:gd name="connsiteX0" fmla="*/ 0 w 605153"/>
              <a:gd name="connsiteY0" fmla="*/ 816323 h 816323"/>
              <a:gd name="connsiteX1" fmla="*/ 14828 w 605153"/>
              <a:gd name="connsiteY1" fmla="*/ 251736 h 816323"/>
              <a:gd name="connsiteX2" fmla="*/ 325351 w 605153"/>
              <a:gd name="connsiteY2" fmla="*/ 202038 h 816323"/>
              <a:gd name="connsiteX3" fmla="*/ 605153 w 605153"/>
              <a:gd name="connsiteY3" fmla="*/ 321460 h 816323"/>
              <a:gd name="connsiteX4" fmla="*/ 577914 w 605153"/>
              <a:gd name="connsiteY4" fmla="*/ 0 h 81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153" h="816323">
                <a:moveTo>
                  <a:pt x="0" y="816323"/>
                </a:moveTo>
                <a:lnTo>
                  <a:pt x="14828" y="251736"/>
                </a:lnTo>
                <a:lnTo>
                  <a:pt x="325351" y="202038"/>
                </a:lnTo>
                <a:lnTo>
                  <a:pt x="605153" y="321460"/>
                </a:lnTo>
                <a:lnTo>
                  <a:pt x="577914" y="0"/>
                </a:lnTo>
              </a:path>
            </a:pathLst>
          </a:custGeom>
          <a:noFill/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7273918" y="1210366"/>
            <a:ext cx="976018" cy="1375981"/>
          </a:xfrm>
          <a:custGeom>
            <a:avLst/>
            <a:gdLst>
              <a:gd name="connsiteX0" fmla="*/ 0 w 374991"/>
              <a:gd name="connsiteY0" fmla="*/ 467296 h 467296"/>
              <a:gd name="connsiteX1" fmla="*/ 141343 w 374991"/>
              <a:gd name="connsiteY1" fmla="*/ 291339 h 467296"/>
              <a:gd name="connsiteX2" fmla="*/ 268263 w 374991"/>
              <a:gd name="connsiteY2" fmla="*/ 138458 h 467296"/>
              <a:gd name="connsiteX3" fmla="*/ 374991 w 374991"/>
              <a:gd name="connsiteY3" fmla="*/ 0 h 467296"/>
              <a:gd name="connsiteX0" fmla="*/ 0 w 389278"/>
              <a:gd name="connsiteY0" fmla="*/ 476821 h 476821"/>
              <a:gd name="connsiteX1" fmla="*/ 155630 w 389278"/>
              <a:gd name="connsiteY1" fmla="*/ 291339 h 476821"/>
              <a:gd name="connsiteX2" fmla="*/ 282550 w 389278"/>
              <a:gd name="connsiteY2" fmla="*/ 138458 h 476821"/>
              <a:gd name="connsiteX3" fmla="*/ 389278 w 389278"/>
              <a:gd name="connsiteY3" fmla="*/ 0 h 476821"/>
              <a:gd name="connsiteX0" fmla="*/ 0 w 454048"/>
              <a:gd name="connsiteY0" fmla="*/ 568261 h 568261"/>
              <a:gd name="connsiteX1" fmla="*/ 155630 w 454048"/>
              <a:gd name="connsiteY1" fmla="*/ 382779 h 568261"/>
              <a:gd name="connsiteX2" fmla="*/ 282550 w 454048"/>
              <a:gd name="connsiteY2" fmla="*/ 229898 h 568261"/>
              <a:gd name="connsiteX3" fmla="*/ 454048 w 454048"/>
              <a:gd name="connsiteY3" fmla="*/ 0 h 568261"/>
              <a:gd name="connsiteX0" fmla="*/ 0 w 454048"/>
              <a:gd name="connsiteY0" fmla="*/ 573535 h 573535"/>
              <a:gd name="connsiteX1" fmla="*/ 155630 w 454048"/>
              <a:gd name="connsiteY1" fmla="*/ 388053 h 573535"/>
              <a:gd name="connsiteX2" fmla="*/ 282550 w 454048"/>
              <a:gd name="connsiteY2" fmla="*/ 235172 h 573535"/>
              <a:gd name="connsiteX3" fmla="*/ 433712 w 454048"/>
              <a:gd name="connsiteY3" fmla="*/ 21728 h 573535"/>
              <a:gd name="connsiteX4" fmla="*/ 454048 w 454048"/>
              <a:gd name="connsiteY4" fmla="*/ 5274 h 573535"/>
              <a:gd name="connsiteX0" fmla="*/ 0 w 541168"/>
              <a:gd name="connsiteY0" fmla="*/ 683792 h 683792"/>
              <a:gd name="connsiteX1" fmla="*/ 155630 w 541168"/>
              <a:gd name="connsiteY1" fmla="*/ 498310 h 683792"/>
              <a:gd name="connsiteX2" fmla="*/ 282550 w 541168"/>
              <a:gd name="connsiteY2" fmla="*/ 345429 h 683792"/>
              <a:gd name="connsiteX3" fmla="*/ 536582 w 541168"/>
              <a:gd name="connsiteY3" fmla="*/ 6255 h 683792"/>
              <a:gd name="connsiteX4" fmla="*/ 454048 w 541168"/>
              <a:gd name="connsiteY4" fmla="*/ 115531 h 683792"/>
              <a:gd name="connsiteX0" fmla="*/ 0 w 539859"/>
              <a:gd name="connsiteY0" fmla="*/ 681597 h 681597"/>
              <a:gd name="connsiteX1" fmla="*/ 155630 w 539859"/>
              <a:gd name="connsiteY1" fmla="*/ 496115 h 681597"/>
              <a:gd name="connsiteX2" fmla="*/ 282550 w 539859"/>
              <a:gd name="connsiteY2" fmla="*/ 343234 h 681597"/>
              <a:gd name="connsiteX3" fmla="*/ 536582 w 539859"/>
              <a:gd name="connsiteY3" fmla="*/ 4060 h 681597"/>
              <a:gd name="connsiteX4" fmla="*/ 400708 w 539859"/>
              <a:gd name="connsiteY4" fmla="*/ 208586 h 681597"/>
              <a:gd name="connsiteX0" fmla="*/ 0 w 678838"/>
              <a:gd name="connsiteY0" fmla="*/ 899731 h 899731"/>
              <a:gd name="connsiteX1" fmla="*/ 155630 w 678838"/>
              <a:gd name="connsiteY1" fmla="*/ 714249 h 899731"/>
              <a:gd name="connsiteX2" fmla="*/ 282550 w 678838"/>
              <a:gd name="connsiteY2" fmla="*/ 561368 h 899731"/>
              <a:gd name="connsiteX3" fmla="*/ 536582 w 678838"/>
              <a:gd name="connsiteY3" fmla="*/ 222194 h 899731"/>
              <a:gd name="connsiteX4" fmla="*/ 678838 w 678838"/>
              <a:gd name="connsiteY4" fmla="*/ 0 h 899731"/>
              <a:gd name="connsiteX0" fmla="*/ 0 w 678838"/>
              <a:gd name="connsiteY0" fmla="*/ 899731 h 899731"/>
              <a:gd name="connsiteX1" fmla="*/ 155630 w 678838"/>
              <a:gd name="connsiteY1" fmla="*/ 714249 h 899731"/>
              <a:gd name="connsiteX2" fmla="*/ 282550 w 678838"/>
              <a:gd name="connsiteY2" fmla="*/ 561368 h 899731"/>
              <a:gd name="connsiteX3" fmla="*/ 410852 w 678838"/>
              <a:gd name="connsiteY3" fmla="*/ 389834 h 899731"/>
              <a:gd name="connsiteX4" fmla="*/ 536582 w 678838"/>
              <a:gd name="connsiteY4" fmla="*/ 222194 h 899731"/>
              <a:gd name="connsiteX5" fmla="*/ 678838 w 678838"/>
              <a:gd name="connsiteY5" fmla="*/ 0 h 899731"/>
              <a:gd name="connsiteX0" fmla="*/ 0 w 678838"/>
              <a:gd name="connsiteY0" fmla="*/ 899731 h 899731"/>
              <a:gd name="connsiteX1" fmla="*/ 155630 w 678838"/>
              <a:gd name="connsiteY1" fmla="*/ 714249 h 899731"/>
              <a:gd name="connsiteX2" fmla="*/ 282550 w 678838"/>
              <a:gd name="connsiteY2" fmla="*/ 561368 h 899731"/>
              <a:gd name="connsiteX3" fmla="*/ 422282 w 678838"/>
              <a:gd name="connsiteY3" fmla="*/ 397454 h 899731"/>
              <a:gd name="connsiteX4" fmla="*/ 536582 w 678838"/>
              <a:gd name="connsiteY4" fmla="*/ 222194 h 899731"/>
              <a:gd name="connsiteX5" fmla="*/ 678838 w 678838"/>
              <a:gd name="connsiteY5" fmla="*/ 0 h 899731"/>
              <a:gd name="connsiteX0" fmla="*/ 0 w 678838"/>
              <a:gd name="connsiteY0" fmla="*/ 899731 h 899731"/>
              <a:gd name="connsiteX1" fmla="*/ 155630 w 678838"/>
              <a:gd name="connsiteY1" fmla="*/ 714249 h 899731"/>
              <a:gd name="connsiteX2" fmla="*/ 282550 w 678838"/>
              <a:gd name="connsiteY2" fmla="*/ 561368 h 899731"/>
              <a:gd name="connsiteX3" fmla="*/ 414662 w 678838"/>
              <a:gd name="connsiteY3" fmla="*/ 386024 h 899731"/>
              <a:gd name="connsiteX4" fmla="*/ 536582 w 678838"/>
              <a:gd name="connsiteY4" fmla="*/ 222194 h 899731"/>
              <a:gd name="connsiteX5" fmla="*/ 678838 w 678838"/>
              <a:gd name="connsiteY5" fmla="*/ 0 h 899731"/>
              <a:gd name="connsiteX0" fmla="*/ 0 w 678838"/>
              <a:gd name="connsiteY0" fmla="*/ 899731 h 899731"/>
              <a:gd name="connsiteX1" fmla="*/ 155630 w 678838"/>
              <a:gd name="connsiteY1" fmla="*/ 714249 h 899731"/>
              <a:gd name="connsiteX2" fmla="*/ 282550 w 678838"/>
              <a:gd name="connsiteY2" fmla="*/ 561368 h 899731"/>
              <a:gd name="connsiteX3" fmla="*/ 418472 w 678838"/>
              <a:gd name="connsiteY3" fmla="*/ 393644 h 899731"/>
              <a:gd name="connsiteX4" fmla="*/ 536582 w 678838"/>
              <a:gd name="connsiteY4" fmla="*/ 222194 h 899731"/>
              <a:gd name="connsiteX5" fmla="*/ 678838 w 678838"/>
              <a:gd name="connsiteY5" fmla="*/ 0 h 899731"/>
              <a:gd name="connsiteX0" fmla="*/ 0 w 812188"/>
              <a:gd name="connsiteY0" fmla="*/ 1345501 h 1345501"/>
              <a:gd name="connsiteX1" fmla="*/ 155630 w 812188"/>
              <a:gd name="connsiteY1" fmla="*/ 1160019 h 1345501"/>
              <a:gd name="connsiteX2" fmla="*/ 282550 w 812188"/>
              <a:gd name="connsiteY2" fmla="*/ 1007138 h 1345501"/>
              <a:gd name="connsiteX3" fmla="*/ 418472 w 812188"/>
              <a:gd name="connsiteY3" fmla="*/ 839414 h 1345501"/>
              <a:gd name="connsiteX4" fmla="*/ 536582 w 812188"/>
              <a:gd name="connsiteY4" fmla="*/ 667964 h 1345501"/>
              <a:gd name="connsiteX5" fmla="*/ 812188 w 812188"/>
              <a:gd name="connsiteY5" fmla="*/ 0 h 1345501"/>
              <a:gd name="connsiteX0" fmla="*/ 0 w 812188"/>
              <a:gd name="connsiteY0" fmla="*/ 1345501 h 1345501"/>
              <a:gd name="connsiteX1" fmla="*/ 155630 w 812188"/>
              <a:gd name="connsiteY1" fmla="*/ 1160019 h 1345501"/>
              <a:gd name="connsiteX2" fmla="*/ 282550 w 812188"/>
              <a:gd name="connsiteY2" fmla="*/ 1007138 h 1345501"/>
              <a:gd name="connsiteX3" fmla="*/ 418472 w 812188"/>
              <a:gd name="connsiteY3" fmla="*/ 839414 h 1345501"/>
              <a:gd name="connsiteX4" fmla="*/ 536582 w 812188"/>
              <a:gd name="connsiteY4" fmla="*/ 667964 h 1345501"/>
              <a:gd name="connsiteX5" fmla="*/ 582302 w 812188"/>
              <a:gd name="connsiteY5" fmla="*/ 565094 h 1345501"/>
              <a:gd name="connsiteX6" fmla="*/ 812188 w 812188"/>
              <a:gd name="connsiteY6" fmla="*/ 0 h 1345501"/>
              <a:gd name="connsiteX0" fmla="*/ 0 w 812188"/>
              <a:gd name="connsiteY0" fmla="*/ 1345501 h 1345501"/>
              <a:gd name="connsiteX1" fmla="*/ 155630 w 812188"/>
              <a:gd name="connsiteY1" fmla="*/ 1160019 h 1345501"/>
              <a:gd name="connsiteX2" fmla="*/ 282550 w 812188"/>
              <a:gd name="connsiteY2" fmla="*/ 1007138 h 1345501"/>
              <a:gd name="connsiteX3" fmla="*/ 418472 w 812188"/>
              <a:gd name="connsiteY3" fmla="*/ 839414 h 1345501"/>
              <a:gd name="connsiteX4" fmla="*/ 536582 w 812188"/>
              <a:gd name="connsiteY4" fmla="*/ 667964 h 1345501"/>
              <a:gd name="connsiteX5" fmla="*/ 582302 w 812188"/>
              <a:gd name="connsiteY5" fmla="*/ 565094 h 1345501"/>
              <a:gd name="connsiteX6" fmla="*/ 643262 w 812188"/>
              <a:gd name="connsiteY6" fmla="*/ 397454 h 1345501"/>
              <a:gd name="connsiteX7" fmla="*/ 812188 w 812188"/>
              <a:gd name="connsiteY7" fmla="*/ 0 h 1345501"/>
              <a:gd name="connsiteX0" fmla="*/ 0 w 812188"/>
              <a:gd name="connsiteY0" fmla="*/ 1345501 h 1345501"/>
              <a:gd name="connsiteX1" fmla="*/ 155630 w 812188"/>
              <a:gd name="connsiteY1" fmla="*/ 1160019 h 1345501"/>
              <a:gd name="connsiteX2" fmla="*/ 282550 w 812188"/>
              <a:gd name="connsiteY2" fmla="*/ 1007138 h 1345501"/>
              <a:gd name="connsiteX3" fmla="*/ 418472 w 812188"/>
              <a:gd name="connsiteY3" fmla="*/ 839414 h 1345501"/>
              <a:gd name="connsiteX4" fmla="*/ 536582 w 812188"/>
              <a:gd name="connsiteY4" fmla="*/ 667964 h 1345501"/>
              <a:gd name="connsiteX5" fmla="*/ 582302 w 812188"/>
              <a:gd name="connsiteY5" fmla="*/ 565094 h 1345501"/>
              <a:gd name="connsiteX6" fmla="*/ 677552 w 812188"/>
              <a:gd name="connsiteY6" fmla="*/ 401264 h 1345501"/>
              <a:gd name="connsiteX7" fmla="*/ 812188 w 812188"/>
              <a:gd name="connsiteY7" fmla="*/ 0 h 1345501"/>
              <a:gd name="connsiteX0" fmla="*/ 0 w 812188"/>
              <a:gd name="connsiteY0" fmla="*/ 1345501 h 1345501"/>
              <a:gd name="connsiteX1" fmla="*/ 155630 w 812188"/>
              <a:gd name="connsiteY1" fmla="*/ 1160019 h 1345501"/>
              <a:gd name="connsiteX2" fmla="*/ 282550 w 812188"/>
              <a:gd name="connsiteY2" fmla="*/ 1007138 h 1345501"/>
              <a:gd name="connsiteX3" fmla="*/ 418472 w 812188"/>
              <a:gd name="connsiteY3" fmla="*/ 839414 h 1345501"/>
              <a:gd name="connsiteX4" fmla="*/ 536582 w 812188"/>
              <a:gd name="connsiteY4" fmla="*/ 667964 h 1345501"/>
              <a:gd name="connsiteX5" fmla="*/ 601352 w 812188"/>
              <a:gd name="connsiteY5" fmla="*/ 568904 h 1345501"/>
              <a:gd name="connsiteX6" fmla="*/ 677552 w 812188"/>
              <a:gd name="connsiteY6" fmla="*/ 401264 h 1345501"/>
              <a:gd name="connsiteX7" fmla="*/ 812188 w 812188"/>
              <a:gd name="connsiteY7" fmla="*/ 0 h 1345501"/>
              <a:gd name="connsiteX0" fmla="*/ 0 w 812188"/>
              <a:gd name="connsiteY0" fmla="*/ 1345501 h 1345501"/>
              <a:gd name="connsiteX1" fmla="*/ 155630 w 812188"/>
              <a:gd name="connsiteY1" fmla="*/ 1160019 h 1345501"/>
              <a:gd name="connsiteX2" fmla="*/ 282550 w 812188"/>
              <a:gd name="connsiteY2" fmla="*/ 1007138 h 1345501"/>
              <a:gd name="connsiteX3" fmla="*/ 418472 w 812188"/>
              <a:gd name="connsiteY3" fmla="*/ 839414 h 1345501"/>
              <a:gd name="connsiteX4" fmla="*/ 536582 w 812188"/>
              <a:gd name="connsiteY4" fmla="*/ 667964 h 1345501"/>
              <a:gd name="connsiteX5" fmla="*/ 635642 w 812188"/>
              <a:gd name="connsiteY5" fmla="*/ 485084 h 1345501"/>
              <a:gd name="connsiteX6" fmla="*/ 677552 w 812188"/>
              <a:gd name="connsiteY6" fmla="*/ 401264 h 1345501"/>
              <a:gd name="connsiteX7" fmla="*/ 812188 w 812188"/>
              <a:gd name="connsiteY7" fmla="*/ 0 h 1345501"/>
              <a:gd name="connsiteX0" fmla="*/ 0 w 812188"/>
              <a:gd name="connsiteY0" fmla="*/ 1345501 h 1345501"/>
              <a:gd name="connsiteX1" fmla="*/ 155630 w 812188"/>
              <a:gd name="connsiteY1" fmla="*/ 1160019 h 1345501"/>
              <a:gd name="connsiteX2" fmla="*/ 282550 w 812188"/>
              <a:gd name="connsiteY2" fmla="*/ 1007138 h 1345501"/>
              <a:gd name="connsiteX3" fmla="*/ 418472 w 812188"/>
              <a:gd name="connsiteY3" fmla="*/ 839414 h 1345501"/>
              <a:gd name="connsiteX4" fmla="*/ 536582 w 812188"/>
              <a:gd name="connsiteY4" fmla="*/ 667964 h 1345501"/>
              <a:gd name="connsiteX5" fmla="*/ 635642 w 812188"/>
              <a:gd name="connsiteY5" fmla="*/ 485084 h 1345501"/>
              <a:gd name="connsiteX6" fmla="*/ 723272 w 812188"/>
              <a:gd name="connsiteY6" fmla="*/ 248864 h 1345501"/>
              <a:gd name="connsiteX7" fmla="*/ 812188 w 812188"/>
              <a:gd name="connsiteY7" fmla="*/ 0 h 1345501"/>
              <a:gd name="connsiteX0" fmla="*/ 0 w 812188"/>
              <a:gd name="connsiteY0" fmla="*/ 1345501 h 1345501"/>
              <a:gd name="connsiteX1" fmla="*/ 155630 w 812188"/>
              <a:gd name="connsiteY1" fmla="*/ 1160019 h 1345501"/>
              <a:gd name="connsiteX2" fmla="*/ 282550 w 812188"/>
              <a:gd name="connsiteY2" fmla="*/ 1007138 h 1345501"/>
              <a:gd name="connsiteX3" fmla="*/ 418472 w 812188"/>
              <a:gd name="connsiteY3" fmla="*/ 839414 h 1345501"/>
              <a:gd name="connsiteX4" fmla="*/ 536582 w 812188"/>
              <a:gd name="connsiteY4" fmla="*/ 667964 h 1345501"/>
              <a:gd name="connsiteX5" fmla="*/ 635642 w 812188"/>
              <a:gd name="connsiteY5" fmla="*/ 485084 h 1345501"/>
              <a:gd name="connsiteX6" fmla="*/ 723272 w 812188"/>
              <a:gd name="connsiteY6" fmla="*/ 248864 h 1345501"/>
              <a:gd name="connsiteX7" fmla="*/ 812188 w 812188"/>
              <a:gd name="connsiteY7" fmla="*/ 0 h 1345501"/>
              <a:gd name="connsiteX0" fmla="*/ 0 w 812188"/>
              <a:gd name="connsiteY0" fmla="*/ 1345501 h 1345501"/>
              <a:gd name="connsiteX1" fmla="*/ 155630 w 812188"/>
              <a:gd name="connsiteY1" fmla="*/ 1160019 h 1345501"/>
              <a:gd name="connsiteX2" fmla="*/ 282550 w 812188"/>
              <a:gd name="connsiteY2" fmla="*/ 1007138 h 1345501"/>
              <a:gd name="connsiteX3" fmla="*/ 418472 w 812188"/>
              <a:gd name="connsiteY3" fmla="*/ 839414 h 1345501"/>
              <a:gd name="connsiteX4" fmla="*/ 536582 w 812188"/>
              <a:gd name="connsiteY4" fmla="*/ 667964 h 1345501"/>
              <a:gd name="connsiteX5" fmla="*/ 635642 w 812188"/>
              <a:gd name="connsiteY5" fmla="*/ 485084 h 1345501"/>
              <a:gd name="connsiteX6" fmla="*/ 812188 w 812188"/>
              <a:gd name="connsiteY6" fmla="*/ 0 h 1345501"/>
              <a:gd name="connsiteX0" fmla="*/ 0 w 793138"/>
              <a:gd name="connsiteY0" fmla="*/ 1349311 h 1349311"/>
              <a:gd name="connsiteX1" fmla="*/ 155630 w 793138"/>
              <a:gd name="connsiteY1" fmla="*/ 1163829 h 1349311"/>
              <a:gd name="connsiteX2" fmla="*/ 282550 w 793138"/>
              <a:gd name="connsiteY2" fmla="*/ 1010948 h 1349311"/>
              <a:gd name="connsiteX3" fmla="*/ 418472 w 793138"/>
              <a:gd name="connsiteY3" fmla="*/ 843224 h 1349311"/>
              <a:gd name="connsiteX4" fmla="*/ 536582 w 793138"/>
              <a:gd name="connsiteY4" fmla="*/ 671774 h 1349311"/>
              <a:gd name="connsiteX5" fmla="*/ 635642 w 793138"/>
              <a:gd name="connsiteY5" fmla="*/ 488894 h 1349311"/>
              <a:gd name="connsiteX6" fmla="*/ 793138 w 793138"/>
              <a:gd name="connsiteY6" fmla="*/ 0 h 1349311"/>
              <a:gd name="connsiteX0" fmla="*/ 0 w 793138"/>
              <a:gd name="connsiteY0" fmla="*/ 1349311 h 1349311"/>
              <a:gd name="connsiteX1" fmla="*/ 155630 w 793138"/>
              <a:gd name="connsiteY1" fmla="*/ 1163829 h 1349311"/>
              <a:gd name="connsiteX2" fmla="*/ 282550 w 793138"/>
              <a:gd name="connsiteY2" fmla="*/ 1010948 h 1349311"/>
              <a:gd name="connsiteX3" fmla="*/ 418472 w 793138"/>
              <a:gd name="connsiteY3" fmla="*/ 843224 h 1349311"/>
              <a:gd name="connsiteX4" fmla="*/ 536582 w 793138"/>
              <a:gd name="connsiteY4" fmla="*/ 671774 h 1349311"/>
              <a:gd name="connsiteX5" fmla="*/ 635642 w 793138"/>
              <a:gd name="connsiteY5" fmla="*/ 488894 h 1349311"/>
              <a:gd name="connsiteX6" fmla="*/ 793138 w 793138"/>
              <a:gd name="connsiteY6" fmla="*/ 0 h 1349311"/>
              <a:gd name="connsiteX0" fmla="*/ 0 w 793138"/>
              <a:gd name="connsiteY0" fmla="*/ 1349311 h 1349311"/>
              <a:gd name="connsiteX1" fmla="*/ 155630 w 793138"/>
              <a:gd name="connsiteY1" fmla="*/ 1163829 h 1349311"/>
              <a:gd name="connsiteX2" fmla="*/ 282550 w 793138"/>
              <a:gd name="connsiteY2" fmla="*/ 1010948 h 1349311"/>
              <a:gd name="connsiteX3" fmla="*/ 418472 w 793138"/>
              <a:gd name="connsiteY3" fmla="*/ 843224 h 1349311"/>
              <a:gd name="connsiteX4" fmla="*/ 536582 w 793138"/>
              <a:gd name="connsiteY4" fmla="*/ 671774 h 1349311"/>
              <a:gd name="connsiteX5" fmla="*/ 635642 w 793138"/>
              <a:gd name="connsiteY5" fmla="*/ 488894 h 1349311"/>
              <a:gd name="connsiteX6" fmla="*/ 708032 w 793138"/>
              <a:gd name="connsiteY6" fmla="*/ 271724 h 1349311"/>
              <a:gd name="connsiteX7" fmla="*/ 793138 w 793138"/>
              <a:gd name="connsiteY7" fmla="*/ 0 h 1349311"/>
              <a:gd name="connsiteX0" fmla="*/ 0 w 793138"/>
              <a:gd name="connsiteY0" fmla="*/ 1349311 h 1349311"/>
              <a:gd name="connsiteX1" fmla="*/ 155630 w 793138"/>
              <a:gd name="connsiteY1" fmla="*/ 1163829 h 1349311"/>
              <a:gd name="connsiteX2" fmla="*/ 282550 w 793138"/>
              <a:gd name="connsiteY2" fmla="*/ 1010948 h 1349311"/>
              <a:gd name="connsiteX3" fmla="*/ 418472 w 793138"/>
              <a:gd name="connsiteY3" fmla="*/ 843224 h 1349311"/>
              <a:gd name="connsiteX4" fmla="*/ 536582 w 793138"/>
              <a:gd name="connsiteY4" fmla="*/ 671774 h 1349311"/>
              <a:gd name="connsiteX5" fmla="*/ 635642 w 793138"/>
              <a:gd name="connsiteY5" fmla="*/ 488894 h 1349311"/>
              <a:gd name="connsiteX6" fmla="*/ 793138 w 793138"/>
              <a:gd name="connsiteY6" fmla="*/ 0 h 1349311"/>
              <a:gd name="connsiteX0" fmla="*/ 0 w 793138"/>
              <a:gd name="connsiteY0" fmla="*/ 1349311 h 1349311"/>
              <a:gd name="connsiteX1" fmla="*/ 155630 w 793138"/>
              <a:gd name="connsiteY1" fmla="*/ 1163829 h 1349311"/>
              <a:gd name="connsiteX2" fmla="*/ 282550 w 793138"/>
              <a:gd name="connsiteY2" fmla="*/ 1010948 h 1349311"/>
              <a:gd name="connsiteX3" fmla="*/ 418472 w 793138"/>
              <a:gd name="connsiteY3" fmla="*/ 843224 h 1349311"/>
              <a:gd name="connsiteX4" fmla="*/ 536582 w 793138"/>
              <a:gd name="connsiteY4" fmla="*/ 671774 h 1349311"/>
              <a:gd name="connsiteX5" fmla="*/ 635642 w 793138"/>
              <a:gd name="connsiteY5" fmla="*/ 488894 h 1349311"/>
              <a:gd name="connsiteX6" fmla="*/ 711842 w 793138"/>
              <a:gd name="connsiteY6" fmla="*/ 252674 h 1349311"/>
              <a:gd name="connsiteX7" fmla="*/ 793138 w 793138"/>
              <a:gd name="connsiteY7" fmla="*/ 0 h 1349311"/>
              <a:gd name="connsiteX0" fmla="*/ 0 w 793138"/>
              <a:gd name="connsiteY0" fmla="*/ 1349311 h 1349311"/>
              <a:gd name="connsiteX1" fmla="*/ 155630 w 793138"/>
              <a:gd name="connsiteY1" fmla="*/ 1163829 h 1349311"/>
              <a:gd name="connsiteX2" fmla="*/ 282550 w 793138"/>
              <a:gd name="connsiteY2" fmla="*/ 1010948 h 1349311"/>
              <a:gd name="connsiteX3" fmla="*/ 418472 w 793138"/>
              <a:gd name="connsiteY3" fmla="*/ 843224 h 1349311"/>
              <a:gd name="connsiteX4" fmla="*/ 536582 w 793138"/>
              <a:gd name="connsiteY4" fmla="*/ 671774 h 1349311"/>
              <a:gd name="connsiteX5" fmla="*/ 635642 w 793138"/>
              <a:gd name="connsiteY5" fmla="*/ 488894 h 1349311"/>
              <a:gd name="connsiteX6" fmla="*/ 723272 w 793138"/>
              <a:gd name="connsiteY6" fmla="*/ 256484 h 1349311"/>
              <a:gd name="connsiteX7" fmla="*/ 793138 w 793138"/>
              <a:gd name="connsiteY7" fmla="*/ 0 h 1349311"/>
              <a:gd name="connsiteX0" fmla="*/ 0 w 774088"/>
              <a:gd name="connsiteY0" fmla="*/ 1349311 h 1349311"/>
              <a:gd name="connsiteX1" fmla="*/ 155630 w 774088"/>
              <a:gd name="connsiteY1" fmla="*/ 1163829 h 1349311"/>
              <a:gd name="connsiteX2" fmla="*/ 282550 w 774088"/>
              <a:gd name="connsiteY2" fmla="*/ 1010948 h 1349311"/>
              <a:gd name="connsiteX3" fmla="*/ 418472 w 774088"/>
              <a:gd name="connsiteY3" fmla="*/ 843224 h 1349311"/>
              <a:gd name="connsiteX4" fmla="*/ 536582 w 774088"/>
              <a:gd name="connsiteY4" fmla="*/ 671774 h 1349311"/>
              <a:gd name="connsiteX5" fmla="*/ 635642 w 774088"/>
              <a:gd name="connsiteY5" fmla="*/ 488894 h 1349311"/>
              <a:gd name="connsiteX6" fmla="*/ 723272 w 774088"/>
              <a:gd name="connsiteY6" fmla="*/ 256484 h 1349311"/>
              <a:gd name="connsiteX7" fmla="*/ 774088 w 774088"/>
              <a:gd name="connsiteY7" fmla="*/ 0 h 1349311"/>
              <a:gd name="connsiteX0" fmla="*/ 0 w 774088"/>
              <a:gd name="connsiteY0" fmla="*/ 1349311 h 1349311"/>
              <a:gd name="connsiteX1" fmla="*/ 155630 w 774088"/>
              <a:gd name="connsiteY1" fmla="*/ 1163829 h 1349311"/>
              <a:gd name="connsiteX2" fmla="*/ 282550 w 774088"/>
              <a:gd name="connsiteY2" fmla="*/ 1010948 h 1349311"/>
              <a:gd name="connsiteX3" fmla="*/ 418472 w 774088"/>
              <a:gd name="connsiteY3" fmla="*/ 843224 h 1349311"/>
              <a:gd name="connsiteX4" fmla="*/ 536582 w 774088"/>
              <a:gd name="connsiteY4" fmla="*/ 671774 h 1349311"/>
              <a:gd name="connsiteX5" fmla="*/ 635642 w 774088"/>
              <a:gd name="connsiteY5" fmla="*/ 488894 h 1349311"/>
              <a:gd name="connsiteX6" fmla="*/ 723272 w 774088"/>
              <a:gd name="connsiteY6" fmla="*/ 256484 h 1349311"/>
              <a:gd name="connsiteX7" fmla="*/ 774088 w 774088"/>
              <a:gd name="connsiteY7" fmla="*/ 0 h 1349311"/>
              <a:gd name="connsiteX0" fmla="*/ 0 w 774088"/>
              <a:gd name="connsiteY0" fmla="*/ 1349311 h 1349311"/>
              <a:gd name="connsiteX1" fmla="*/ 155630 w 774088"/>
              <a:gd name="connsiteY1" fmla="*/ 1163829 h 1349311"/>
              <a:gd name="connsiteX2" fmla="*/ 282550 w 774088"/>
              <a:gd name="connsiteY2" fmla="*/ 1010948 h 1349311"/>
              <a:gd name="connsiteX3" fmla="*/ 418472 w 774088"/>
              <a:gd name="connsiteY3" fmla="*/ 843224 h 1349311"/>
              <a:gd name="connsiteX4" fmla="*/ 536582 w 774088"/>
              <a:gd name="connsiteY4" fmla="*/ 671774 h 1349311"/>
              <a:gd name="connsiteX5" fmla="*/ 673742 w 774088"/>
              <a:gd name="connsiteY5" fmla="*/ 466034 h 1349311"/>
              <a:gd name="connsiteX6" fmla="*/ 723272 w 774088"/>
              <a:gd name="connsiteY6" fmla="*/ 256484 h 1349311"/>
              <a:gd name="connsiteX7" fmla="*/ 774088 w 774088"/>
              <a:gd name="connsiteY7" fmla="*/ 0 h 1349311"/>
              <a:gd name="connsiteX0" fmla="*/ 0 w 774088"/>
              <a:gd name="connsiteY0" fmla="*/ 1349311 h 1349311"/>
              <a:gd name="connsiteX1" fmla="*/ 155630 w 774088"/>
              <a:gd name="connsiteY1" fmla="*/ 1163829 h 1349311"/>
              <a:gd name="connsiteX2" fmla="*/ 282550 w 774088"/>
              <a:gd name="connsiteY2" fmla="*/ 1010948 h 1349311"/>
              <a:gd name="connsiteX3" fmla="*/ 418472 w 774088"/>
              <a:gd name="connsiteY3" fmla="*/ 843224 h 1349311"/>
              <a:gd name="connsiteX4" fmla="*/ 536582 w 774088"/>
              <a:gd name="connsiteY4" fmla="*/ 671774 h 1349311"/>
              <a:gd name="connsiteX5" fmla="*/ 673742 w 774088"/>
              <a:gd name="connsiteY5" fmla="*/ 466034 h 1349311"/>
              <a:gd name="connsiteX6" fmla="*/ 723272 w 774088"/>
              <a:gd name="connsiteY6" fmla="*/ 256484 h 1349311"/>
              <a:gd name="connsiteX7" fmla="*/ 774088 w 774088"/>
              <a:gd name="connsiteY7" fmla="*/ 0 h 1349311"/>
              <a:gd name="connsiteX0" fmla="*/ 0 w 821414"/>
              <a:gd name="connsiteY0" fmla="*/ 1349311 h 1349311"/>
              <a:gd name="connsiteX1" fmla="*/ 155630 w 821414"/>
              <a:gd name="connsiteY1" fmla="*/ 1163829 h 1349311"/>
              <a:gd name="connsiteX2" fmla="*/ 282550 w 821414"/>
              <a:gd name="connsiteY2" fmla="*/ 1010948 h 1349311"/>
              <a:gd name="connsiteX3" fmla="*/ 418472 w 821414"/>
              <a:gd name="connsiteY3" fmla="*/ 843224 h 1349311"/>
              <a:gd name="connsiteX4" fmla="*/ 536582 w 821414"/>
              <a:gd name="connsiteY4" fmla="*/ 671774 h 1349311"/>
              <a:gd name="connsiteX5" fmla="*/ 673742 w 821414"/>
              <a:gd name="connsiteY5" fmla="*/ 466034 h 1349311"/>
              <a:gd name="connsiteX6" fmla="*/ 818522 w 821414"/>
              <a:gd name="connsiteY6" fmla="*/ 233624 h 1349311"/>
              <a:gd name="connsiteX7" fmla="*/ 774088 w 821414"/>
              <a:gd name="connsiteY7" fmla="*/ 0 h 1349311"/>
              <a:gd name="connsiteX0" fmla="*/ 0 w 845832"/>
              <a:gd name="connsiteY0" fmla="*/ 1349311 h 1349311"/>
              <a:gd name="connsiteX1" fmla="*/ 155630 w 845832"/>
              <a:gd name="connsiteY1" fmla="*/ 1163829 h 1349311"/>
              <a:gd name="connsiteX2" fmla="*/ 282550 w 845832"/>
              <a:gd name="connsiteY2" fmla="*/ 1010948 h 1349311"/>
              <a:gd name="connsiteX3" fmla="*/ 418472 w 845832"/>
              <a:gd name="connsiteY3" fmla="*/ 843224 h 1349311"/>
              <a:gd name="connsiteX4" fmla="*/ 536582 w 845832"/>
              <a:gd name="connsiteY4" fmla="*/ 671774 h 1349311"/>
              <a:gd name="connsiteX5" fmla="*/ 673742 w 845832"/>
              <a:gd name="connsiteY5" fmla="*/ 466034 h 1349311"/>
              <a:gd name="connsiteX6" fmla="*/ 818522 w 845832"/>
              <a:gd name="connsiteY6" fmla="*/ 233624 h 1349311"/>
              <a:gd name="connsiteX7" fmla="*/ 774088 w 845832"/>
              <a:gd name="connsiteY7" fmla="*/ 0 h 1349311"/>
              <a:gd name="connsiteX0" fmla="*/ 0 w 915058"/>
              <a:gd name="connsiteY0" fmla="*/ 1360741 h 1360741"/>
              <a:gd name="connsiteX1" fmla="*/ 155630 w 915058"/>
              <a:gd name="connsiteY1" fmla="*/ 1175259 h 1360741"/>
              <a:gd name="connsiteX2" fmla="*/ 282550 w 915058"/>
              <a:gd name="connsiteY2" fmla="*/ 1022378 h 1360741"/>
              <a:gd name="connsiteX3" fmla="*/ 418472 w 915058"/>
              <a:gd name="connsiteY3" fmla="*/ 854654 h 1360741"/>
              <a:gd name="connsiteX4" fmla="*/ 536582 w 915058"/>
              <a:gd name="connsiteY4" fmla="*/ 683204 h 1360741"/>
              <a:gd name="connsiteX5" fmla="*/ 673742 w 915058"/>
              <a:gd name="connsiteY5" fmla="*/ 477464 h 1360741"/>
              <a:gd name="connsiteX6" fmla="*/ 818522 w 915058"/>
              <a:gd name="connsiteY6" fmla="*/ 245054 h 1360741"/>
              <a:gd name="connsiteX7" fmla="*/ 915058 w 915058"/>
              <a:gd name="connsiteY7" fmla="*/ 0 h 1360741"/>
              <a:gd name="connsiteX0" fmla="*/ 0 w 915058"/>
              <a:gd name="connsiteY0" fmla="*/ 1360741 h 1360741"/>
              <a:gd name="connsiteX1" fmla="*/ 155630 w 915058"/>
              <a:gd name="connsiteY1" fmla="*/ 1175259 h 1360741"/>
              <a:gd name="connsiteX2" fmla="*/ 282550 w 915058"/>
              <a:gd name="connsiteY2" fmla="*/ 1022378 h 1360741"/>
              <a:gd name="connsiteX3" fmla="*/ 418472 w 915058"/>
              <a:gd name="connsiteY3" fmla="*/ 854654 h 1360741"/>
              <a:gd name="connsiteX4" fmla="*/ 536582 w 915058"/>
              <a:gd name="connsiteY4" fmla="*/ 683204 h 1360741"/>
              <a:gd name="connsiteX5" fmla="*/ 688982 w 915058"/>
              <a:gd name="connsiteY5" fmla="*/ 481274 h 1360741"/>
              <a:gd name="connsiteX6" fmla="*/ 818522 w 915058"/>
              <a:gd name="connsiteY6" fmla="*/ 245054 h 1360741"/>
              <a:gd name="connsiteX7" fmla="*/ 915058 w 915058"/>
              <a:gd name="connsiteY7" fmla="*/ 0 h 1360741"/>
              <a:gd name="connsiteX0" fmla="*/ 0 w 915058"/>
              <a:gd name="connsiteY0" fmla="*/ 1360741 h 1360741"/>
              <a:gd name="connsiteX1" fmla="*/ 155630 w 915058"/>
              <a:gd name="connsiteY1" fmla="*/ 1175259 h 1360741"/>
              <a:gd name="connsiteX2" fmla="*/ 282550 w 915058"/>
              <a:gd name="connsiteY2" fmla="*/ 1022378 h 1360741"/>
              <a:gd name="connsiteX3" fmla="*/ 418472 w 915058"/>
              <a:gd name="connsiteY3" fmla="*/ 854654 h 1360741"/>
              <a:gd name="connsiteX4" fmla="*/ 536582 w 915058"/>
              <a:gd name="connsiteY4" fmla="*/ 683204 h 1360741"/>
              <a:gd name="connsiteX5" fmla="*/ 688982 w 915058"/>
              <a:gd name="connsiteY5" fmla="*/ 481274 h 1360741"/>
              <a:gd name="connsiteX6" fmla="*/ 837572 w 915058"/>
              <a:gd name="connsiteY6" fmla="*/ 245054 h 1360741"/>
              <a:gd name="connsiteX7" fmla="*/ 915058 w 915058"/>
              <a:gd name="connsiteY7" fmla="*/ 0 h 1360741"/>
              <a:gd name="connsiteX0" fmla="*/ 0 w 916330"/>
              <a:gd name="connsiteY0" fmla="*/ 1360741 h 1360741"/>
              <a:gd name="connsiteX1" fmla="*/ 155630 w 916330"/>
              <a:gd name="connsiteY1" fmla="*/ 1175259 h 1360741"/>
              <a:gd name="connsiteX2" fmla="*/ 282550 w 916330"/>
              <a:gd name="connsiteY2" fmla="*/ 1022378 h 1360741"/>
              <a:gd name="connsiteX3" fmla="*/ 418472 w 916330"/>
              <a:gd name="connsiteY3" fmla="*/ 854654 h 1360741"/>
              <a:gd name="connsiteX4" fmla="*/ 536582 w 916330"/>
              <a:gd name="connsiteY4" fmla="*/ 683204 h 1360741"/>
              <a:gd name="connsiteX5" fmla="*/ 688982 w 916330"/>
              <a:gd name="connsiteY5" fmla="*/ 481274 h 1360741"/>
              <a:gd name="connsiteX6" fmla="*/ 852812 w 916330"/>
              <a:gd name="connsiteY6" fmla="*/ 214574 h 1360741"/>
              <a:gd name="connsiteX7" fmla="*/ 915058 w 916330"/>
              <a:gd name="connsiteY7" fmla="*/ 0 h 1360741"/>
              <a:gd name="connsiteX0" fmla="*/ 0 w 964588"/>
              <a:gd name="connsiteY0" fmla="*/ 1349311 h 1349311"/>
              <a:gd name="connsiteX1" fmla="*/ 155630 w 964588"/>
              <a:gd name="connsiteY1" fmla="*/ 1163829 h 1349311"/>
              <a:gd name="connsiteX2" fmla="*/ 282550 w 964588"/>
              <a:gd name="connsiteY2" fmla="*/ 1010948 h 1349311"/>
              <a:gd name="connsiteX3" fmla="*/ 418472 w 964588"/>
              <a:gd name="connsiteY3" fmla="*/ 843224 h 1349311"/>
              <a:gd name="connsiteX4" fmla="*/ 536582 w 964588"/>
              <a:gd name="connsiteY4" fmla="*/ 671774 h 1349311"/>
              <a:gd name="connsiteX5" fmla="*/ 688982 w 964588"/>
              <a:gd name="connsiteY5" fmla="*/ 469844 h 1349311"/>
              <a:gd name="connsiteX6" fmla="*/ 852812 w 964588"/>
              <a:gd name="connsiteY6" fmla="*/ 203144 h 1349311"/>
              <a:gd name="connsiteX7" fmla="*/ 964588 w 964588"/>
              <a:gd name="connsiteY7" fmla="*/ 0 h 1349311"/>
              <a:gd name="connsiteX0" fmla="*/ 0 w 964588"/>
              <a:gd name="connsiteY0" fmla="*/ 1349311 h 1349311"/>
              <a:gd name="connsiteX1" fmla="*/ 155630 w 964588"/>
              <a:gd name="connsiteY1" fmla="*/ 1163829 h 1349311"/>
              <a:gd name="connsiteX2" fmla="*/ 282550 w 964588"/>
              <a:gd name="connsiteY2" fmla="*/ 1010948 h 1349311"/>
              <a:gd name="connsiteX3" fmla="*/ 418472 w 964588"/>
              <a:gd name="connsiteY3" fmla="*/ 843224 h 1349311"/>
              <a:gd name="connsiteX4" fmla="*/ 536582 w 964588"/>
              <a:gd name="connsiteY4" fmla="*/ 671774 h 1349311"/>
              <a:gd name="connsiteX5" fmla="*/ 688982 w 964588"/>
              <a:gd name="connsiteY5" fmla="*/ 469844 h 1349311"/>
              <a:gd name="connsiteX6" fmla="*/ 852812 w 964588"/>
              <a:gd name="connsiteY6" fmla="*/ 203144 h 1349311"/>
              <a:gd name="connsiteX7" fmla="*/ 964588 w 964588"/>
              <a:gd name="connsiteY7" fmla="*/ 0 h 1349311"/>
              <a:gd name="connsiteX0" fmla="*/ 0 w 964588"/>
              <a:gd name="connsiteY0" fmla="*/ 1349311 h 1349311"/>
              <a:gd name="connsiteX1" fmla="*/ 155630 w 964588"/>
              <a:gd name="connsiteY1" fmla="*/ 1163829 h 1349311"/>
              <a:gd name="connsiteX2" fmla="*/ 282550 w 964588"/>
              <a:gd name="connsiteY2" fmla="*/ 1010948 h 1349311"/>
              <a:gd name="connsiteX3" fmla="*/ 418472 w 964588"/>
              <a:gd name="connsiteY3" fmla="*/ 843224 h 1349311"/>
              <a:gd name="connsiteX4" fmla="*/ 536582 w 964588"/>
              <a:gd name="connsiteY4" fmla="*/ 671774 h 1349311"/>
              <a:gd name="connsiteX5" fmla="*/ 688982 w 964588"/>
              <a:gd name="connsiteY5" fmla="*/ 469844 h 1349311"/>
              <a:gd name="connsiteX6" fmla="*/ 868052 w 964588"/>
              <a:gd name="connsiteY6" fmla="*/ 210764 h 1349311"/>
              <a:gd name="connsiteX7" fmla="*/ 964588 w 964588"/>
              <a:gd name="connsiteY7" fmla="*/ 0 h 1349311"/>
              <a:gd name="connsiteX0" fmla="*/ 0 w 964588"/>
              <a:gd name="connsiteY0" fmla="*/ 1349311 h 1349311"/>
              <a:gd name="connsiteX1" fmla="*/ 155630 w 964588"/>
              <a:gd name="connsiteY1" fmla="*/ 1163829 h 1349311"/>
              <a:gd name="connsiteX2" fmla="*/ 282550 w 964588"/>
              <a:gd name="connsiteY2" fmla="*/ 1010948 h 1349311"/>
              <a:gd name="connsiteX3" fmla="*/ 418472 w 964588"/>
              <a:gd name="connsiteY3" fmla="*/ 843224 h 1349311"/>
              <a:gd name="connsiteX4" fmla="*/ 536582 w 964588"/>
              <a:gd name="connsiteY4" fmla="*/ 671774 h 1349311"/>
              <a:gd name="connsiteX5" fmla="*/ 704222 w 964588"/>
              <a:gd name="connsiteY5" fmla="*/ 469844 h 1349311"/>
              <a:gd name="connsiteX6" fmla="*/ 868052 w 964588"/>
              <a:gd name="connsiteY6" fmla="*/ 210764 h 1349311"/>
              <a:gd name="connsiteX7" fmla="*/ 964588 w 964588"/>
              <a:gd name="connsiteY7" fmla="*/ 0 h 1349311"/>
              <a:gd name="connsiteX0" fmla="*/ 0 w 964588"/>
              <a:gd name="connsiteY0" fmla="*/ 1349311 h 1349311"/>
              <a:gd name="connsiteX1" fmla="*/ 155630 w 964588"/>
              <a:gd name="connsiteY1" fmla="*/ 1163829 h 1349311"/>
              <a:gd name="connsiteX2" fmla="*/ 282550 w 964588"/>
              <a:gd name="connsiteY2" fmla="*/ 1010948 h 1349311"/>
              <a:gd name="connsiteX3" fmla="*/ 418472 w 964588"/>
              <a:gd name="connsiteY3" fmla="*/ 843224 h 1349311"/>
              <a:gd name="connsiteX4" fmla="*/ 536582 w 964588"/>
              <a:gd name="connsiteY4" fmla="*/ 671774 h 1349311"/>
              <a:gd name="connsiteX5" fmla="*/ 704222 w 964588"/>
              <a:gd name="connsiteY5" fmla="*/ 469844 h 1349311"/>
              <a:gd name="connsiteX6" fmla="*/ 868052 w 964588"/>
              <a:gd name="connsiteY6" fmla="*/ 210764 h 1349311"/>
              <a:gd name="connsiteX7" fmla="*/ 964588 w 964588"/>
              <a:gd name="connsiteY7" fmla="*/ 0 h 1349311"/>
              <a:gd name="connsiteX0" fmla="*/ 0 w 964588"/>
              <a:gd name="connsiteY0" fmla="*/ 1349311 h 1349311"/>
              <a:gd name="connsiteX1" fmla="*/ 155630 w 964588"/>
              <a:gd name="connsiteY1" fmla="*/ 1163829 h 1349311"/>
              <a:gd name="connsiteX2" fmla="*/ 282550 w 964588"/>
              <a:gd name="connsiteY2" fmla="*/ 1010948 h 1349311"/>
              <a:gd name="connsiteX3" fmla="*/ 418472 w 964588"/>
              <a:gd name="connsiteY3" fmla="*/ 843224 h 1349311"/>
              <a:gd name="connsiteX4" fmla="*/ 536582 w 964588"/>
              <a:gd name="connsiteY4" fmla="*/ 671774 h 1349311"/>
              <a:gd name="connsiteX5" fmla="*/ 723272 w 964588"/>
              <a:gd name="connsiteY5" fmla="*/ 431744 h 1349311"/>
              <a:gd name="connsiteX6" fmla="*/ 868052 w 964588"/>
              <a:gd name="connsiteY6" fmla="*/ 210764 h 1349311"/>
              <a:gd name="connsiteX7" fmla="*/ 964588 w 964588"/>
              <a:gd name="connsiteY7" fmla="*/ 0 h 1349311"/>
              <a:gd name="connsiteX0" fmla="*/ 0 w 964588"/>
              <a:gd name="connsiteY0" fmla="*/ 1349311 h 1349311"/>
              <a:gd name="connsiteX1" fmla="*/ 155630 w 964588"/>
              <a:gd name="connsiteY1" fmla="*/ 1163829 h 1349311"/>
              <a:gd name="connsiteX2" fmla="*/ 282550 w 964588"/>
              <a:gd name="connsiteY2" fmla="*/ 1010948 h 1349311"/>
              <a:gd name="connsiteX3" fmla="*/ 418472 w 964588"/>
              <a:gd name="connsiteY3" fmla="*/ 843224 h 1349311"/>
              <a:gd name="connsiteX4" fmla="*/ 536582 w 964588"/>
              <a:gd name="connsiteY4" fmla="*/ 671774 h 1349311"/>
              <a:gd name="connsiteX5" fmla="*/ 723272 w 964588"/>
              <a:gd name="connsiteY5" fmla="*/ 431744 h 1349311"/>
              <a:gd name="connsiteX6" fmla="*/ 868052 w 964588"/>
              <a:gd name="connsiteY6" fmla="*/ 210764 h 1349311"/>
              <a:gd name="connsiteX7" fmla="*/ 964588 w 964588"/>
              <a:gd name="connsiteY7" fmla="*/ 0 h 1349311"/>
              <a:gd name="connsiteX0" fmla="*/ 0 w 964588"/>
              <a:gd name="connsiteY0" fmla="*/ 1349311 h 1349311"/>
              <a:gd name="connsiteX1" fmla="*/ 155630 w 964588"/>
              <a:gd name="connsiteY1" fmla="*/ 1163829 h 1349311"/>
              <a:gd name="connsiteX2" fmla="*/ 282550 w 964588"/>
              <a:gd name="connsiteY2" fmla="*/ 1010948 h 1349311"/>
              <a:gd name="connsiteX3" fmla="*/ 418472 w 964588"/>
              <a:gd name="connsiteY3" fmla="*/ 843224 h 1349311"/>
              <a:gd name="connsiteX4" fmla="*/ 536582 w 964588"/>
              <a:gd name="connsiteY4" fmla="*/ 671774 h 1349311"/>
              <a:gd name="connsiteX5" fmla="*/ 723272 w 964588"/>
              <a:gd name="connsiteY5" fmla="*/ 431744 h 1349311"/>
              <a:gd name="connsiteX6" fmla="*/ 868052 w 964588"/>
              <a:gd name="connsiteY6" fmla="*/ 210764 h 1349311"/>
              <a:gd name="connsiteX7" fmla="*/ 964588 w 964588"/>
              <a:gd name="connsiteY7" fmla="*/ 0 h 1349311"/>
              <a:gd name="connsiteX0" fmla="*/ 0 w 976018"/>
              <a:gd name="connsiteY0" fmla="*/ 1375981 h 1375981"/>
              <a:gd name="connsiteX1" fmla="*/ 155630 w 976018"/>
              <a:gd name="connsiteY1" fmla="*/ 1190499 h 1375981"/>
              <a:gd name="connsiteX2" fmla="*/ 282550 w 976018"/>
              <a:gd name="connsiteY2" fmla="*/ 1037618 h 1375981"/>
              <a:gd name="connsiteX3" fmla="*/ 418472 w 976018"/>
              <a:gd name="connsiteY3" fmla="*/ 869894 h 1375981"/>
              <a:gd name="connsiteX4" fmla="*/ 536582 w 976018"/>
              <a:gd name="connsiteY4" fmla="*/ 698444 h 1375981"/>
              <a:gd name="connsiteX5" fmla="*/ 723272 w 976018"/>
              <a:gd name="connsiteY5" fmla="*/ 458414 h 1375981"/>
              <a:gd name="connsiteX6" fmla="*/ 868052 w 976018"/>
              <a:gd name="connsiteY6" fmla="*/ 237434 h 1375981"/>
              <a:gd name="connsiteX7" fmla="*/ 976018 w 976018"/>
              <a:gd name="connsiteY7" fmla="*/ 0 h 137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6018" h="1375981">
                <a:moveTo>
                  <a:pt x="0" y="1375981"/>
                </a:moveTo>
                <a:lnTo>
                  <a:pt x="155630" y="1190499"/>
                </a:lnTo>
                <a:cubicBezTo>
                  <a:pt x="202722" y="1134105"/>
                  <a:pt x="243609" y="1086174"/>
                  <a:pt x="282550" y="1037618"/>
                </a:cubicBezTo>
                <a:cubicBezTo>
                  <a:pt x="325087" y="983549"/>
                  <a:pt x="376133" y="926423"/>
                  <a:pt x="418472" y="869894"/>
                </a:cubicBezTo>
                <a:cubicBezTo>
                  <a:pt x="460811" y="813365"/>
                  <a:pt x="509277" y="744164"/>
                  <a:pt x="536582" y="698444"/>
                </a:cubicBezTo>
                <a:cubicBezTo>
                  <a:pt x="563887" y="652724"/>
                  <a:pt x="663582" y="524454"/>
                  <a:pt x="723272" y="458414"/>
                </a:cubicBezTo>
                <a:cubicBezTo>
                  <a:pt x="767722" y="377134"/>
                  <a:pt x="826563" y="318916"/>
                  <a:pt x="868052" y="237434"/>
                </a:cubicBezTo>
                <a:cubicBezTo>
                  <a:pt x="949761" y="83359"/>
                  <a:pt x="955269" y="81685"/>
                  <a:pt x="976018" y="0"/>
                </a:cubicBezTo>
              </a:path>
            </a:pathLst>
          </a:custGeom>
          <a:noFill/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386530" y="5852460"/>
            <a:ext cx="1420693" cy="254116"/>
          </a:xfrm>
          <a:custGeom>
            <a:avLst/>
            <a:gdLst>
              <a:gd name="connsiteX0" fmla="*/ 0 w 1413426"/>
              <a:gd name="connsiteY0" fmla="*/ 294224 h 294224"/>
              <a:gd name="connsiteX1" fmla="*/ 346145 w 1413426"/>
              <a:gd name="connsiteY1" fmla="*/ 245186 h 294224"/>
              <a:gd name="connsiteX2" fmla="*/ 651906 w 1413426"/>
              <a:gd name="connsiteY2" fmla="*/ 187496 h 294224"/>
              <a:gd name="connsiteX3" fmla="*/ 911515 w 1413426"/>
              <a:gd name="connsiteY3" fmla="*/ 129805 h 294224"/>
              <a:gd name="connsiteX4" fmla="*/ 1182662 w 1413426"/>
              <a:gd name="connsiteY4" fmla="*/ 63460 h 294224"/>
              <a:gd name="connsiteX5" fmla="*/ 1413426 w 1413426"/>
              <a:gd name="connsiteY5" fmla="*/ 0 h 294224"/>
              <a:gd name="connsiteX6" fmla="*/ 1413426 w 1413426"/>
              <a:gd name="connsiteY6" fmla="*/ 0 h 294224"/>
              <a:gd name="connsiteX0" fmla="*/ 0 w 1429789"/>
              <a:gd name="connsiteY0" fmla="*/ 294228 h 294228"/>
              <a:gd name="connsiteX1" fmla="*/ 346145 w 1429789"/>
              <a:gd name="connsiteY1" fmla="*/ 245190 h 294228"/>
              <a:gd name="connsiteX2" fmla="*/ 651906 w 1429789"/>
              <a:gd name="connsiteY2" fmla="*/ 187500 h 294228"/>
              <a:gd name="connsiteX3" fmla="*/ 911515 w 1429789"/>
              <a:gd name="connsiteY3" fmla="*/ 129809 h 294228"/>
              <a:gd name="connsiteX4" fmla="*/ 1182662 w 1429789"/>
              <a:gd name="connsiteY4" fmla="*/ 63464 h 294228"/>
              <a:gd name="connsiteX5" fmla="*/ 1413426 w 1429789"/>
              <a:gd name="connsiteY5" fmla="*/ 4 h 294228"/>
              <a:gd name="connsiteX6" fmla="*/ 1410541 w 1429789"/>
              <a:gd name="connsiteY6" fmla="*/ 60580 h 294228"/>
              <a:gd name="connsiteX0" fmla="*/ 0 w 1410549"/>
              <a:gd name="connsiteY0" fmla="*/ 241420 h 241420"/>
              <a:gd name="connsiteX1" fmla="*/ 346145 w 1410549"/>
              <a:gd name="connsiteY1" fmla="*/ 192382 h 241420"/>
              <a:gd name="connsiteX2" fmla="*/ 651906 w 1410549"/>
              <a:gd name="connsiteY2" fmla="*/ 134692 h 241420"/>
              <a:gd name="connsiteX3" fmla="*/ 911515 w 1410549"/>
              <a:gd name="connsiteY3" fmla="*/ 77001 h 241420"/>
              <a:gd name="connsiteX4" fmla="*/ 1182662 w 1410549"/>
              <a:gd name="connsiteY4" fmla="*/ 10656 h 241420"/>
              <a:gd name="connsiteX5" fmla="*/ 1289391 w 1410549"/>
              <a:gd name="connsiteY5" fmla="*/ 13540 h 241420"/>
              <a:gd name="connsiteX6" fmla="*/ 1410541 w 1410549"/>
              <a:gd name="connsiteY6" fmla="*/ 7772 h 241420"/>
              <a:gd name="connsiteX0" fmla="*/ 0 w 1410549"/>
              <a:gd name="connsiteY0" fmla="*/ 243164 h 243164"/>
              <a:gd name="connsiteX1" fmla="*/ 346145 w 1410549"/>
              <a:gd name="connsiteY1" fmla="*/ 194126 h 243164"/>
              <a:gd name="connsiteX2" fmla="*/ 651906 w 1410549"/>
              <a:gd name="connsiteY2" fmla="*/ 136436 h 243164"/>
              <a:gd name="connsiteX3" fmla="*/ 911515 w 1410549"/>
              <a:gd name="connsiteY3" fmla="*/ 78745 h 243164"/>
              <a:gd name="connsiteX4" fmla="*/ 1136509 w 1410549"/>
              <a:gd name="connsiteY4" fmla="*/ 64321 h 243164"/>
              <a:gd name="connsiteX5" fmla="*/ 1289391 w 1410549"/>
              <a:gd name="connsiteY5" fmla="*/ 15284 h 243164"/>
              <a:gd name="connsiteX6" fmla="*/ 1410541 w 1410549"/>
              <a:gd name="connsiteY6" fmla="*/ 9516 h 243164"/>
              <a:gd name="connsiteX0" fmla="*/ 0 w 1410550"/>
              <a:gd name="connsiteY0" fmla="*/ 239932 h 239932"/>
              <a:gd name="connsiteX1" fmla="*/ 346145 w 1410550"/>
              <a:gd name="connsiteY1" fmla="*/ 190894 h 239932"/>
              <a:gd name="connsiteX2" fmla="*/ 651906 w 1410550"/>
              <a:gd name="connsiteY2" fmla="*/ 133204 h 239932"/>
              <a:gd name="connsiteX3" fmla="*/ 911515 w 1410550"/>
              <a:gd name="connsiteY3" fmla="*/ 75513 h 239932"/>
              <a:gd name="connsiteX4" fmla="*/ 1136509 w 1410550"/>
              <a:gd name="connsiteY4" fmla="*/ 61089 h 239932"/>
              <a:gd name="connsiteX5" fmla="*/ 1295160 w 1410550"/>
              <a:gd name="connsiteY5" fmla="*/ 29359 h 239932"/>
              <a:gd name="connsiteX6" fmla="*/ 1410541 w 1410550"/>
              <a:gd name="connsiteY6" fmla="*/ 6284 h 239932"/>
              <a:gd name="connsiteX0" fmla="*/ 0 w 1410550"/>
              <a:gd name="connsiteY0" fmla="*/ 239932 h 239932"/>
              <a:gd name="connsiteX1" fmla="*/ 346145 w 1410550"/>
              <a:gd name="connsiteY1" fmla="*/ 190894 h 239932"/>
              <a:gd name="connsiteX2" fmla="*/ 651906 w 1410550"/>
              <a:gd name="connsiteY2" fmla="*/ 133204 h 239932"/>
              <a:gd name="connsiteX3" fmla="*/ 894208 w 1410550"/>
              <a:gd name="connsiteY3" fmla="*/ 104359 h 239932"/>
              <a:gd name="connsiteX4" fmla="*/ 1136509 w 1410550"/>
              <a:gd name="connsiteY4" fmla="*/ 61089 h 239932"/>
              <a:gd name="connsiteX5" fmla="*/ 1295160 w 1410550"/>
              <a:gd name="connsiteY5" fmla="*/ 29359 h 239932"/>
              <a:gd name="connsiteX6" fmla="*/ 1410541 w 1410550"/>
              <a:gd name="connsiteY6" fmla="*/ 6284 h 239932"/>
              <a:gd name="connsiteX0" fmla="*/ 0 w 1410550"/>
              <a:gd name="connsiteY0" fmla="*/ 239932 h 239932"/>
              <a:gd name="connsiteX1" fmla="*/ 346145 w 1410550"/>
              <a:gd name="connsiteY1" fmla="*/ 190894 h 239932"/>
              <a:gd name="connsiteX2" fmla="*/ 643253 w 1410550"/>
              <a:gd name="connsiteY2" fmla="*/ 153396 h 239932"/>
              <a:gd name="connsiteX3" fmla="*/ 894208 w 1410550"/>
              <a:gd name="connsiteY3" fmla="*/ 104359 h 239932"/>
              <a:gd name="connsiteX4" fmla="*/ 1136509 w 1410550"/>
              <a:gd name="connsiteY4" fmla="*/ 61089 h 239932"/>
              <a:gd name="connsiteX5" fmla="*/ 1295160 w 1410550"/>
              <a:gd name="connsiteY5" fmla="*/ 29359 h 239932"/>
              <a:gd name="connsiteX6" fmla="*/ 1410541 w 1410550"/>
              <a:gd name="connsiteY6" fmla="*/ 6284 h 239932"/>
              <a:gd name="connsiteX0" fmla="*/ 0 w 1410550"/>
              <a:gd name="connsiteY0" fmla="*/ 239932 h 239932"/>
              <a:gd name="connsiteX1" fmla="*/ 343260 w 1410550"/>
              <a:gd name="connsiteY1" fmla="*/ 202432 h 239932"/>
              <a:gd name="connsiteX2" fmla="*/ 643253 w 1410550"/>
              <a:gd name="connsiteY2" fmla="*/ 153396 h 239932"/>
              <a:gd name="connsiteX3" fmla="*/ 894208 w 1410550"/>
              <a:gd name="connsiteY3" fmla="*/ 104359 h 239932"/>
              <a:gd name="connsiteX4" fmla="*/ 1136509 w 1410550"/>
              <a:gd name="connsiteY4" fmla="*/ 61089 h 239932"/>
              <a:gd name="connsiteX5" fmla="*/ 1295160 w 1410550"/>
              <a:gd name="connsiteY5" fmla="*/ 29359 h 239932"/>
              <a:gd name="connsiteX6" fmla="*/ 1410541 w 1410550"/>
              <a:gd name="connsiteY6" fmla="*/ 6284 h 239932"/>
              <a:gd name="connsiteX0" fmla="*/ 0 w 1410550"/>
              <a:gd name="connsiteY0" fmla="*/ 239932 h 239932"/>
              <a:gd name="connsiteX1" fmla="*/ 343260 w 1410550"/>
              <a:gd name="connsiteY1" fmla="*/ 202432 h 239932"/>
              <a:gd name="connsiteX2" fmla="*/ 643253 w 1410550"/>
              <a:gd name="connsiteY2" fmla="*/ 153396 h 239932"/>
              <a:gd name="connsiteX3" fmla="*/ 902861 w 1410550"/>
              <a:gd name="connsiteY3" fmla="*/ 113012 h 239932"/>
              <a:gd name="connsiteX4" fmla="*/ 1136509 w 1410550"/>
              <a:gd name="connsiteY4" fmla="*/ 61089 h 239932"/>
              <a:gd name="connsiteX5" fmla="*/ 1295160 w 1410550"/>
              <a:gd name="connsiteY5" fmla="*/ 29359 h 239932"/>
              <a:gd name="connsiteX6" fmla="*/ 1410541 w 1410550"/>
              <a:gd name="connsiteY6" fmla="*/ 6284 h 239932"/>
              <a:gd name="connsiteX0" fmla="*/ 0 w 1410550"/>
              <a:gd name="connsiteY0" fmla="*/ 239932 h 239932"/>
              <a:gd name="connsiteX1" fmla="*/ 343260 w 1410550"/>
              <a:gd name="connsiteY1" fmla="*/ 202432 h 239932"/>
              <a:gd name="connsiteX2" fmla="*/ 646137 w 1410550"/>
              <a:gd name="connsiteY2" fmla="*/ 162050 h 239932"/>
              <a:gd name="connsiteX3" fmla="*/ 902861 w 1410550"/>
              <a:gd name="connsiteY3" fmla="*/ 113012 h 239932"/>
              <a:gd name="connsiteX4" fmla="*/ 1136509 w 1410550"/>
              <a:gd name="connsiteY4" fmla="*/ 61089 h 239932"/>
              <a:gd name="connsiteX5" fmla="*/ 1295160 w 1410550"/>
              <a:gd name="connsiteY5" fmla="*/ 29359 h 239932"/>
              <a:gd name="connsiteX6" fmla="*/ 1410541 w 1410550"/>
              <a:gd name="connsiteY6" fmla="*/ 6284 h 239932"/>
              <a:gd name="connsiteX0" fmla="*/ 0 w 1410550"/>
              <a:gd name="connsiteY0" fmla="*/ 240101 h 240101"/>
              <a:gd name="connsiteX1" fmla="*/ 343260 w 1410550"/>
              <a:gd name="connsiteY1" fmla="*/ 202601 h 240101"/>
              <a:gd name="connsiteX2" fmla="*/ 646137 w 1410550"/>
              <a:gd name="connsiteY2" fmla="*/ 162219 h 240101"/>
              <a:gd name="connsiteX3" fmla="*/ 902861 w 1410550"/>
              <a:gd name="connsiteY3" fmla="*/ 113181 h 240101"/>
              <a:gd name="connsiteX4" fmla="*/ 1136509 w 1410550"/>
              <a:gd name="connsiteY4" fmla="*/ 69912 h 240101"/>
              <a:gd name="connsiteX5" fmla="*/ 1295160 w 1410550"/>
              <a:gd name="connsiteY5" fmla="*/ 29528 h 240101"/>
              <a:gd name="connsiteX6" fmla="*/ 1410541 w 1410550"/>
              <a:gd name="connsiteY6" fmla="*/ 6453 h 240101"/>
              <a:gd name="connsiteX0" fmla="*/ 0 w 1410550"/>
              <a:gd name="connsiteY0" fmla="*/ 240101 h 240101"/>
              <a:gd name="connsiteX1" fmla="*/ 343260 w 1410550"/>
              <a:gd name="connsiteY1" fmla="*/ 202601 h 240101"/>
              <a:gd name="connsiteX2" fmla="*/ 646137 w 1410550"/>
              <a:gd name="connsiteY2" fmla="*/ 162219 h 240101"/>
              <a:gd name="connsiteX3" fmla="*/ 902861 w 1410550"/>
              <a:gd name="connsiteY3" fmla="*/ 121834 h 240101"/>
              <a:gd name="connsiteX4" fmla="*/ 1136509 w 1410550"/>
              <a:gd name="connsiteY4" fmla="*/ 69912 h 240101"/>
              <a:gd name="connsiteX5" fmla="*/ 1295160 w 1410550"/>
              <a:gd name="connsiteY5" fmla="*/ 29528 h 240101"/>
              <a:gd name="connsiteX6" fmla="*/ 1410541 w 1410550"/>
              <a:gd name="connsiteY6" fmla="*/ 6453 h 240101"/>
              <a:gd name="connsiteX0" fmla="*/ 0 w 1419203"/>
              <a:gd name="connsiteY0" fmla="*/ 245282 h 245282"/>
              <a:gd name="connsiteX1" fmla="*/ 343260 w 1419203"/>
              <a:gd name="connsiteY1" fmla="*/ 207782 h 245282"/>
              <a:gd name="connsiteX2" fmla="*/ 646137 w 1419203"/>
              <a:gd name="connsiteY2" fmla="*/ 167400 h 245282"/>
              <a:gd name="connsiteX3" fmla="*/ 902861 w 1419203"/>
              <a:gd name="connsiteY3" fmla="*/ 127015 h 245282"/>
              <a:gd name="connsiteX4" fmla="*/ 1136509 w 1419203"/>
              <a:gd name="connsiteY4" fmla="*/ 75093 h 245282"/>
              <a:gd name="connsiteX5" fmla="*/ 1295160 w 1419203"/>
              <a:gd name="connsiteY5" fmla="*/ 34709 h 245282"/>
              <a:gd name="connsiteX6" fmla="*/ 1419195 w 1419203"/>
              <a:gd name="connsiteY6" fmla="*/ 5865 h 245282"/>
              <a:gd name="connsiteX0" fmla="*/ 0 w 1295160"/>
              <a:gd name="connsiteY0" fmla="*/ 210573 h 210573"/>
              <a:gd name="connsiteX1" fmla="*/ 343260 w 1295160"/>
              <a:gd name="connsiteY1" fmla="*/ 173073 h 210573"/>
              <a:gd name="connsiteX2" fmla="*/ 646137 w 1295160"/>
              <a:gd name="connsiteY2" fmla="*/ 132691 h 210573"/>
              <a:gd name="connsiteX3" fmla="*/ 902861 w 1295160"/>
              <a:gd name="connsiteY3" fmla="*/ 92306 h 210573"/>
              <a:gd name="connsiteX4" fmla="*/ 1136509 w 1295160"/>
              <a:gd name="connsiteY4" fmla="*/ 40384 h 210573"/>
              <a:gd name="connsiteX5" fmla="*/ 1295160 w 1295160"/>
              <a:gd name="connsiteY5" fmla="*/ 0 h 210573"/>
              <a:gd name="connsiteX0" fmla="*/ 0 w 1432348"/>
              <a:gd name="connsiteY0" fmla="*/ 254116 h 254116"/>
              <a:gd name="connsiteX1" fmla="*/ 343260 w 1432348"/>
              <a:gd name="connsiteY1" fmla="*/ 216616 h 254116"/>
              <a:gd name="connsiteX2" fmla="*/ 646137 w 1432348"/>
              <a:gd name="connsiteY2" fmla="*/ 176234 h 254116"/>
              <a:gd name="connsiteX3" fmla="*/ 902861 w 1432348"/>
              <a:gd name="connsiteY3" fmla="*/ 135849 h 254116"/>
              <a:gd name="connsiteX4" fmla="*/ 1136509 w 1432348"/>
              <a:gd name="connsiteY4" fmla="*/ 83927 h 254116"/>
              <a:gd name="connsiteX5" fmla="*/ 1432348 w 1432348"/>
              <a:gd name="connsiteY5" fmla="*/ 0 h 25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2348" h="254116">
                <a:moveTo>
                  <a:pt x="0" y="254116"/>
                </a:moveTo>
                <a:cubicBezTo>
                  <a:pt x="118747" y="238491"/>
                  <a:pt x="235571" y="229596"/>
                  <a:pt x="343260" y="216616"/>
                </a:cubicBezTo>
                <a:cubicBezTo>
                  <a:pt x="450949" y="203636"/>
                  <a:pt x="552870" y="189695"/>
                  <a:pt x="646137" y="176234"/>
                </a:cubicBezTo>
                <a:cubicBezTo>
                  <a:pt x="739404" y="162773"/>
                  <a:pt x="821132" y="151233"/>
                  <a:pt x="902861" y="135849"/>
                </a:cubicBezTo>
                <a:cubicBezTo>
                  <a:pt x="984590" y="120465"/>
                  <a:pt x="1048261" y="106568"/>
                  <a:pt x="1136509" y="83927"/>
                </a:cubicBezTo>
                <a:cubicBezTo>
                  <a:pt x="1224757" y="61286"/>
                  <a:pt x="1385234" y="11538"/>
                  <a:pt x="1432348" y="0"/>
                </a:cubicBezTo>
              </a:path>
            </a:pathLst>
          </a:custGeom>
          <a:noFill/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199119" y="1169670"/>
            <a:ext cx="106061" cy="5212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919191"/>
              </a:solidFill>
            </a:endParaRPr>
          </a:p>
        </p:txBody>
      </p:sp>
      <p:sp>
        <p:nvSpPr>
          <p:cNvPr id="99" name="Diamond 98"/>
          <p:cNvSpPr/>
          <p:nvPr/>
        </p:nvSpPr>
        <p:spPr bwMode="auto">
          <a:xfrm>
            <a:off x="7620634" y="1943100"/>
            <a:ext cx="193676" cy="231304"/>
          </a:xfrm>
          <a:prstGeom prst="diamond">
            <a:avLst/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919191"/>
              </a:solidFill>
            </a:endParaRPr>
          </a:p>
        </p:txBody>
      </p:sp>
      <p:sp>
        <p:nvSpPr>
          <p:cNvPr id="95" name="Diamond 94"/>
          <p:cNvSpPr/>
          <p:nvPr/>
        </p:nvSpPr>
        <p:spPr bwMode="auto">
          <a:xfrm>
            <a:off x="6610350" y="2924175"/>
            <a:ext cx="193676" cy="231304"/>
          </a:xfrm>
          <a:prstGeom prst="diamond">
            <a:avLst/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919191"/>
              </a:solidFill>
            </a:endParaRPr>
          </a:p>
        </p:txBody>
      </p:sp>
      <p:sp>
        <p:nvSpPr>
          <p:cNvPr id="94" name="Diamond 93"/>
          <p:cNvSpPr/>
          <p:nvPr/>
        </p:nvSpPr>
        <p:spPr bwMode="auto">
          <a:xfrm>
            <a:off x="5181600" y="4229100"/>
            <a:ext cx="193676" cy="231304"/>
          </a:xfrm>
          <a:prstGeom prst="diamond">
            <a:avLst/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919191"/>
              </a:solidFill>
            </a:endParaRPr>
          </a:p>
        </p:txBody>
      </p:sp>
      <p:sp>
        <p:nvSpPr>
          <p:cNvPr id="92" name="Diamond 91"/>
          <p:cNvSpPr/>
          <p:nvPr/>
        </p:nvSpPr>
        <p:spPr bwMode="auto">
          <a:xfrm>
            <a:off x="4168774" y="5007446"/>
            <a:ext cx="193676" cy="231304"/>
          </a:xfrm>
          <a:prstGeom prst="diamond">
            <a:avLst/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919191"/>
              </a:solidFill>
            </a:endParaRPr>
          </a:p>
        </p:txBody>
      </p:sp>
      <p:sp>
        <p:nvSpPr>
          <p:cNvPr id="75" name="Slide Number Placeholder 1"/>
          <p:cNvSpPr txBox="1">
            <a:spLocks/>
          </p:cNvSpPr>
          <p:nvPr/>
        </p:nvSpPr>
        <p:spPr bwMode="auto">
          <a:xfrm>
            <a:off x="8586788" y="6492875"/>
            <a:ext cx="557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5F183859-7010-46AD-8CD8-E9B4D059BBA2}" type="slidenum">
              <a:rPr lang="en-US" altLang="en-US" sz="1600">
                <a:solidFill>
                  <a:srgbClr val="FF0000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z="1600" dirty="0">
              <a:solidFill>
                <a:srgbClr val="FF0000"/>
              </a:solidFill>
            </a:endParaRPr>
          </a:p>
        </p:txBody>
      </p:sp>
      <p:sp>
        <p:nvSpPr>
          <p:cNvPr id="77" name="Diamond 76"/>
          <p:cNvSpPr/>
          <p:nvPr/>
        </p:nvSpPr>
        <p:spPr bwMode="auto">
          <a:xfrm>
            <a:off x="1000038" y="5895975"/>
            <a:ext cx="193676" cy="231304"/>
          </a:xfrm>
          <a:prstGeom prst="diamond">
            <a:avLst/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919191"/>
              </a:solidFill>
            </a:endParaRPr>
          </a:p>
        </p:txBody>
      </p:sp>
      <p:cxnSp>
        <p:nvCxnSpPr>
          <p:cNvPr id="91" name="Straight Arrow Connector 90"/>
          <p:cNvCxnSpPr>
            <a:endCxn id="77" idx="0"/>
          </p:cNvCxnSpPr>
          <p:nvPr/>
        </p:nvCxnSpPr>
        <p:spPr bwMode="auto">
          <a:xfrm>
            <a:off x="1096876" y="5094856"/>
            <a:ext cx="0" cy="8011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4" name="TextBox 83"/>
          <p:cNvSpPr txBox="1"/>
          <p:nvPr/>
        </p:nvSpPr>
        <p:spPr bwMode="auto">
          <a:xfrm>
            <a:off x="528638" y="4633191"/>
            <a:ext cx="1565411" cy="461665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solidFill>
              <a:srgbClr val="FFFFFF">
                <a:lumMod val="50000"/>
              </a:srgb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kern="0" dirty="0" smtClean="0">
                <a:solidFill>
                  <a:srgbClr val="000000"/>
                </a:solidFill>
              </a:rPr>
              <a:t>Rhetoric, R&amp;D,  Misinformation</a:t>
            </a:r>
            <a:endParaRPr lang="en-US" sz="12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0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2"/>
          <a:stretch/>
        </p:blipFill>
        <p:spPr>
          <a:xfrm>
            <a:off x="59262" y="2769949"/>
            <a:ext cx="2762875" cy="16496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63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743200" y="239713"/>
            <a:ext cx="63817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en-US" sz="3200" b="1" smtClean="0">
                <a:solidFill>
                  <a:srgbClr val="DEBF04"/>
                </a:solidFill>
                <a:latin typeface="Arial Narrow" pitchFamily="32" charset="0"/>
              </a:rPr>
              <a:t>Strategic &amp; Security Environment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 flipH="1">
            <a:off x="-11113" y="1054100"/>
            <a:ext cx="25401" cy="5854700"/>
          </a:xfrm>
          <a:prstGeom prst="line">
            <a:avLst/>
          </a:prstGeom>
          <a:noFill/>
          <a:ln w="38160">
            <a:solidFill>
              <a:srgbClr val="91919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-15875" y="6908800"/>
            <a:ext cx="9159875" cy="1588"/>
          </a:xfrm>
          <a:prstGeom prst="line">
            <a:avLst/>
          </a:prstGeom>
          <a:noFill/>
          <a:ln w="38160">
            <a:solidFill>
              <a:srgbClr val="91919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743200"/>
            <a:ext cx="1926565" cy="16746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8818563" y="6477000"/>
            <a:ext cx="3254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en-US" sz="1600" b="1">
                <a:solidFill>
                  <a:srgbClr val="FF0000"/>
                </a:solidFill>
                <a:ea typeface="DejaVu Sans" charset="0"/>
                <a:cs typeface="DejaVu Sans" charset="0"/>
              </a:rPr>
              <a:t>2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1587" y="6400800"/>
            <a:ext cx="9132888" cy="466468"/>
          </a:xfrm>
          <a:prstGeom prst="rect">
            <a:avLst/>
          </a:prstGeom>
          <a:solidFill>
            <a:srgbClr val="0000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7160" rIns="90000" bIns="45000" anchor="t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9pPr>
          </a:lstStyle>
          <a:p>
            <a:pPr algn="ctr" defTabSz="457200" fontAlgn="base">
              <a:lnSpc>
                <a:spcPct val="8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en-US" sz="2400" b="1" i="1" dirty="0" smtClean="0">
                <a:solidFill>
                  <a:srgbClr val="DEBF04"/>
                </a:solidFill>
                <a:latin typeface="Arial Narrow" pitchFamily="32" charset="0"/>
              </a:rPr>
              <a:t>“Existing world order is being redefined.”  </a:t>
            </a:r>
            <a:r>
              <a:rPr lang="en-US" altLang="en-US" sz="1400" b="1" i="1" dirty="0" smtClean="0">
                <a:solidFill>
                  <a:srgbClr val="DEBF04"/>
                </a:solidFill>
                <a:latin typeface="Arial Narrow" pitchFamily="32" charset="0"/>
              </a:rPr>
              <a:t>Henry Kissinger Jan 2015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8575675" y="6491288"/>
            <a:ext cx="557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EE85F079-ECA1-4089-A951-DAF598E5826E}" type="slidenum">
              <a:rPr lang="en-US" altLang="en-US" sz="1600" b="1">
                <a:solidFill>
                  <a:srgbClr val="FF0000"/>
                </a:solidFill>
              </a:rPr>
              <a:pPr algn="ctr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2</a:t>
            </a:fld>
            <a:endParaRPr lang="en-US" altLang="en-US" sz="1600" b="1">
              <a:solidFill>
                <a:srgbClr val="FF0000"/>
              </a:solidFill>
            </a:endParaRPr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17"/>
          <a:stretch/>
        </p:blipFill>
        <p:spPr bwMode="auto">
          <a:xfrm>
            <a:off x="6886248" y="4450147"/>
            <a:ext cx="2233348" cy="192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1759" y="2743200"/>
            <a:ext cx="2201041" cy="167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197" y="3015858"/>
            <a:ext cx="1807408" cy="12909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6"/>
          <a:stretch/>
        </p:blipFill>
        <p:spPr>
          <a:xfrm>
            <a:off x="4430233" y="4463901"/>
            <a:ext cx="2495179" cy="192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63500"/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01" t="1301" b="31769"/>
          <a:stretch/>
        </p:blipFill>
        <p:spPr bwMode="auto">
          <a:xfrm>
            <a:off x="5553795" y="4741845"/>
            <a:ext cx="829623" cy="7420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6477000" y="4430233"/>
            <a:ext cx="701078" cy="320040"/>
          </a:xfrm>
          <a:prstGeom prst="rect">
            <a:avLst/>
          </a:prstGeom>
          <a:solidFill>
            <a:schemeClr val="bg1">
              <a:lumMod val="75000"/>
              <a:lumOff val="25000"/>
              <a:alpha val="90000"/>
            </a:schemeClr>
          </a:solidFill>
          <a:ln>
            <a:noFill/>
          </a:ln>
          <a:effectLst/>
          <a:extLst/>
        </p:spPr>
        <p:txBody>
          <a:bodyPr lIns="90000" tIns="45000" rIns="90000" bIns="450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</a:pPr>
            <a:r>
              <a:rPr lang="en-US" altLang="en-US" sz="2000" b="1" dirty="0">
                <a:solidFill>
                  <a:srgbClr val="FFFFFF"/>
                </a:solidFill>
                <a:ea typeface="FZSongTi" charset="0"/>
                <a:cs typeface="FZSongTi" charset="0"/>
              </a:rPr>
              <a:t>Iran</a:t>
            </a:r>
            <a:endParaRPr lang="en-US" altLang="en-US" sz="2400" b="1" dirty="0">
              <a:solidFill>
                <a:srgbClr val="FFFFFF"/>
              </a:solidFill>
              <a:ea typeface="FZSongTi" charset="0"/>
              <a:cs typeface="FZSongTi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0"/>
          <a:stretch/>
        </p:blipFill>
        <p:spPr bwMode="auto">
          <a:xfrm>
            <a:off x="2819400" y="2782790"/>
            <a:ext cx="2125534" cy="16507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7" r="10022"/>
          <a:stretch/>
        </p:blipFill>
        <p:spPr bwMode="auto">
          <a:xfrm>
            <a:off x="2603202" y="4450148"/>
            <a:ext cx="1844495" cy="192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4599264" y="3046520"/>
            <a:ext cx="719576" cy="320040"/>
          </a:xfrm>
          <a:prstGeom prst="rect">
            <a:avLst/>
          </a:prstGeom>
          <a:solidFill>
            <a:schemeClr val="bg1">
              <a:lumMod val="75000"/>
              <a:lumOff val="25000"/>
              <a:alpha val="90000"/>
            </a:schemeClr>
          </a:solidFill>
          <a:ln>
            <a:noFill/>
          </a:ln>
          <a:effectLst/>
          <a:extLst/>
        </p:spPr>
        <p:txBody>
          <a:bodyPr lIns="90000" tIns="45000" rIns="90000" bIns="450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</a:pPr>
            <a:r>
              <a:rPr lang="en-US" altLang="en-US" sz="2000" b="1" dirty="0">
                <a:solidFill>
                  <a:srgbClr val="FFFFFF"/>
                </a:solidFill>
                <a:ea typeface="FZSongTi" charset="0"/>
                <a:cs typeface="FZSongTi" charset="0"/>
              </a:rPr>
              <a:t>ISIL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59"/>
          <a:stretch/>
        </p:blipFill>
        <p:spPr>
          <a:xfrm>
            <a:off x="77788" y="1066801"/>
            <a:ext cx="1560721" cy="16916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63500"/>
          </a:effectLst>
        </p:spPr>
      </p:pic>
      <p:pic>
        <p:nvPicPr>
          <p:cNvPr id="2050" name="Picture 2" descr="C:\Users\BORTLEJ\Desktop\ISKANDER-M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0"/>
          <a:stretch/>
        </p:blipFill>
        <p:spPr bwMode="auto">
          <a:xfrm>
            <a:off x="1600200" y="1066799"/>
            <a:ext cx="1059263" cy="16916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1530285" y="2689270"/>
            <a:ext cx="1148352" cy="320040"/>
          </a:xfrm>
          <a:prstGeom prst="rect">
            <a:avLst/>
          </a:prstGeom>
          <a:solidFill>
            <a:schemeClr val="bg1">
              <a:lumMod val="75000"/>
              <a:lumOff val="25000"/>
              <a:alpha val="90000"/>
            </a:schemeClr>
          </a:solidFill>
          <a:ln>
            <a:noFill/>
          </a:ln>
          <a:effectLst/>
          <a:extLst/>
        </p:spPr>
        <p:txBody>
          <a:bodyPr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FZSongTi" charset="0"/>
                <a:cs typeface="FZSongTi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en-US" sz="2000" b="1" dirty="0" smtClean="0">
                <a:solidFill>
                  <a:srgbClr val="FFFFFF"/>
                </a:solidFill>
              </a:rPr>
              <a:t>Russia</a:t>
            </a:r>
            <a:endParaRPr lang="en-US" altLang="en-US" sz="3200" b="1" dirty="0" smtClean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076" y="5633169"/>
            <a:ext cx="2125859" cy="6081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63500"/>
          </a:effectLst>
        </p:spPr>
      </p:pic>
      <p:grpSp>
        <p:nvGrpSpPr>
          <p:cNvPr id="2" name="Group 1"/>
          <p:cNvGrpSpPr/>
          <p:nvPr/>
        </p:nvGrpSpPr>
        <p:grpSpPr>
          <a:xfrm>
            <a:off x="2635101" y="1066800"/>
            <a:ext cx="2286000" cy="1691640"/>
            <a:chOff x="2514600" y="1174106"/>
            <a:chExt cx="2286000" cy="1645920"/>
          </a:xfrm>
        </p:grpSpPr>
        <p:pic>
          <p:nvPicPr>
            <p:cNvPr id="38" name="Picture 37"/>
            <p:cNvPicPr>
              <a:picLocks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174106"/>
              <a:ext cx="2286000" cy="16459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  <a:softEdge rad="63500"/>
            </a:effec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415" y="2526475"/>
              <a:ext cx="2194560" cy="270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9"/>
          <a:stretch/>
        </p:blipFill>
        <p:spPr bwMode="auto">
          <a:xfrm>
            <a:off x="2639" y="4466898"/>
            <a:ext cx="2611196" cy="189601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1587798" y="4413818"/>
            <a:ext cx="1706320" cy="320040"/>
          </a:xfrm>
          <a:prstGeom prst="rect">
            <a:avLst/>
          </a:prstGeom>
          <a:solidFill>
            <a:schemeClr val="bg1">
              <a:lumMod val="75000"/>
              <a:lumOff val="25000"/>
              <a:alpha val="90000"/>
            </a:schemeClr>
          </a:solidFill>
          <a:ln>
            <a:noFill/>
          </a:ln>
          <a:effectLst/>
          <a:extLst/>
        </p:spPr>
        <p:txBody>
          <a:bodyPr lIns="90000" tIns="45000" rIns="90000" bIns="450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</a:pPr>
            <a:r>
              <a:rPr lang="en-US" altLang="en-US" sz="2000" b="1" dirty="0">
                <a:solidFill>
                  <a:srgbClr val="FFFFFF"/>
                </a:solidFill>
                <a:ea typeface="FZSongTi" charset="0"/>
                <a:cs typeface="FZSongTi" charset="0"/>
              </a:rPr>
              <a:t>North Korea</a:t>
            </a:r>
          </a:p>
        </p:txBody>
      </p:sp>
      <p:pic>
        <p:nvPicPr>
          <p:cNvPr id="46" name="Picture 2" descr="H:\My Pictures\kim-jong-un-wave1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6701" y="4733857"/>
            <a:ext cx="914400" cy="12033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6" r="15454"/>
          <a:stretch/>
        </p:blipFill>
        <p:spPr bwMode="auto">
          <a:xfrm>
            <a:off x="4905019" y="1054100"/>
            <a:ext cx="2396799" cy="16916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46"/>
          <a:stretch/>
        </p:blipFill>
        <p:spPr bwMode="auto">
          <a:xfrm>
            <a:off x="7304030" y="1054100"/>
            <a:ext cx="1762905" cy="16916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7162800" y="2588966"/>
            <a:ext cx="1044042" cy="320040"/>
          </a:xfrm>
          <a:prstGeom prst="rect">
            <a:avLst/>
          </a:prstGeom>
          <a:solidFill>
            <a:schemeClr val="bg1">
              <a:lumMod val="75000"/>
              <a:lumOff val="25000"/>
              <a:alpha val="90000"/>
            </a:schemeClr>
          </a:solidFill>
          <a:ln>
            <a:noFill/>
          </a:ln>
          <a:effectLst/>
          <a:extLst/>
        </p:spPr>
        <p:txBody>
          <a:bodyPr lIns="90000" tIns="45000" rIns="90000" bIns="450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</a:pPr>
            <a:r>
              <a:rPr lang="en-US" altLang="en-US" sz="2000" b="1" dirty="0">
                <a:solidFill>
                  <a:srgbClr val="FFFFFF"/>
                </a:solidFill>
                <a:ea typeface="FZSongTi" charset="0"/>
                <a:cs typeface="FZSongTi" charset="0"/>
              </a:rPr>
              <a:t>China</a:t>
            </a:r>
            <a:endParaRPr lang="en-US" altLang="en-US" sz="2400" b="1" dirty="0">
              <a:solidFill>
                <a:srgbClr val="FFFFFF"/>
              </a:solidFill>
              <a:ea typeface="FZSongTi" charset="0"/>
              <a:cs typeface="FZSongT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54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2743200" y="239838"/>
            <a:ext cx="6381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1596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71596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71596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71596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715963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DEBF04"/>
                </a:solidFill>
                <a:latin typeface="Arial Narrow" pitchFamily="34" charset="0"/>
              </a:rPr>
              <a:t>Shaping Future Leaders</a:t>
            </a:r>
            <a:endParaRPr lang="en-US" altLang="en-US" sz="3200" dirty="0">
              <a:solidFill>
                <a:srgbClr val="DEBF04"/>
              </a:solidFill>
              <a:latin typeface="Arial Narrow" pitchFamily="34" charset="0"/>
            </a:endParaRPr>
          </a:p>
        </p:txBody>
      </p:sp>
      <p:sp>
        <p:nvSpPr>
          <p:cNvPr id="23" name="Slide Number Placeholder 1"/>
          <p:cNvSpPr txBox="1">
            <a:spLocks/>
          </p:cNvSpPr>
          <p:nvPr/>
        </p:nvSpPr>
        <p:spPr bwMode="auto">
          <a:xfrm>
            <a:off x="8575676" y="6491288"/>
            <a:ext cx="557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52E911EB-421D-404D-BC2D-AE260078C549}" type="slidenum">
              <a:rPr lang="en-US" altLang="en-US" sz="1600">
                <a:solidFill>
                  <a:srgbClr val="FF0000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z="1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655660"/>
            <a:ext cx="7467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300" b="1" dirty="0">
                <a:solidFill>
                  <a:srgbClr val="000000"/>
                </a:solidFill>
              </a:rPr>
              <a:t>Force of the Future requires a </a:t>
            </a:r>
            <a:r>
              <a:rPr lang="en-US" sz="2300" b="1" i="1" u="sng" dirty="0">
                <a:solidFill>
                  <a:srgbClr val="000000"/>
                </a:solidFill>
              </a:rPr>
              <a:t>Culture of Learning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Stretch intellect beyond single domain problems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High-velocity learning / </a:t>
            </a:r>
            <a:r>
              <a:rPr lang="en-US" sz="2200" dirty="0" smtClean="0">
                <a:solidFill>
                  <a:srgbClr val="000000"/>
                </a:solidFill>
              </a:rPr>
              <a:t>inquisitive </a:t>
            </a:r>
            <a:r>
              <a:rPr lang="en-US" sz="2200" dirty="0">
                <a:solidFill>
                  <a:srgbClr val="000000"/>
                </a:solidFill>
              </a:rPr>
              <a:t>minds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Purposeful discussions / complex scenarios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300" b="1" dirty="0">
                <a:solidFill>
                  <a:srgbClr val="000000"/>
                </a:solidFill>
              </a:rPr>
              <a:t>Are we fostering </a:t>
            </a:r>
            <a:r>
              <a:rPr lang="en-US" sz="2300" b="1" dirty="0" smtClean="0">
                <a:solidFill>
                  <a:srgbClr val="000000"/>
                </a:solidFill>
              </a:rPr>
              <a:t>/ encouraging diversity of thought?</a:t>
            </a:r>
            <a:endParaRPr lang="en-US" sz="2300" b="1" i="1" u="sng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0" y="6096000"/>
            <a:ext cx="9144000" cy="765176"/>
          </a:xfrm>
          <a:prstGeom prst="rect">
            <a:avLst/>
          </a:prstGeom>
          <a:solidFill>
            <a:srgbClr val="000054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Aft>
                <a:spcPct val="0"/>
              </a:spcAft>
            </a:pPr>
            <a:endParaRPr lang="en-US" altLang="en-US" sz="2600" b="0" i="1" dirty="0" smtClean="0">
              <a:solidFill>
                <a:srgbClr val="DEBF04"/>
              </a:solidFill>
              <a:latin typeface="Arial Narrow" pitchFamily="34" charset="0"/>
            </a:endParaRP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</a:pPr>
            <a:r>
              <a:rPr lang="en-US" altLang="en-US" sz="2800" b="0" i="1" dirty="0" smtClean="0">
                <a:solidFill>
                  <a:srgbClr val="DEBF04"/>
                </a:solidFill>
                <a:latin typeface="Arial Narrow" pitchFamily="34" charset="0"/>
              </a:rPr>
              <a:t>“…our force of the future has to be just as great, if not even better, than the outstanding force of today.” </a:t>
            </a:r>
            <a:r>
              <a:rPr lang="en-US" altLang="en-US" sz="1200" i="1" dirty="0" smtClean="0">
                <a:solidFill>
                  <a:srgbClr val="DEBF04"/>
                </a:solidFill>
                <a:latin typeface="Arial Narrow" pitchFamily="34" charset="0"/>
              </a:rPr>
              <a:t>Sec Carter, 18 Nov 2015</a:t>
            </a:r>
            <a:endParaRPr lang="en-US" altLang="en-US" sz="2400" i="1" dirty="0" smtClean="0">
              <a:solidFill>
                <a:srgbClr val="DEBF04"/>
              </a:solidFill>
              <a:latin typeface="Arial Narrow" pitchFamily="34" charset="0"/>
            </a:endParaRP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</a:pPr>
            <a:r>
              <a:rPr lang="en-US" altLang="en-US" sz="2200" i="1" dirty="0">
                <a:solidFill>
                  <a:srgbClr val="DEBF04"/>
                </a:solidFill>
                <a:latin typeface="Arial Narrow" pitchFamily="34" charset="0"/>
              </a:rPr>
              <a:t>	</a:t>
            </a:r>
            <a:r>
              <a:rPr lang="en-US" altLang="en-US" sz="2200" i="1" dirty="0" smtClean="0">
                <a:solidFill>
                  <a:srgbClr val="DEBF04"/>
                </a:solidFill>
                <a:latin typeface="Arial Narrow" pitchFamily="34" charset="0"/>
              </a:rPr>
              <a:t>							          </a:t>
            </a:r>
            <a:r>
              <a:rPr lang="en-US" altLang="en-US" sz="2600" i="1" dirty="0" smtClean="0">
                <a:solidFill>
                  <a:srgbClr val="DEBF04"/>
                </a:solidFill>
                <a:latin typeface="Arial Narrow" pitchFamily="34" charset="0"/>
              </a:rPr>
              <a:t>                                                                                                                  </a:t>
            </a:r>
            <a:endParaRPr lang="en-US" altLang="en-US" i="1" dirty="0">
              <a:solidFill>
                <a:srgbClr val="DEBF04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3764" y="3124200"/>
            <a:ext cx="1905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ADM Richardson</a:t>
            </a:r>
          </a:p>
        </p:txBody>
      </p:sp>
      <p:pic>
        <p:nvPicPr>
          <p:cNvPr id="14" name="Picture 3" descr="C:\Users\JAMESHAL\Desktop\220px-Admiral_John_M__Richardson_(CNO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83" y="1324374"/>
            <a:ext cx="1438499" cy="179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554005" y="5376446"/>
            <a:ext cx="155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ADM </a:t>
            </a:r>
            <a:r>
              <a:rPr lang="en-US" sz="1600" b="1" dirty="0" smtClean="0">
                <a:solidFill>
                  <a:srgbClr val="000000"/>
                </a:solidFill>
              </a:rPr>
              <a:t>Moran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83" y="3578323"/>
            <a:ext cx="1438499" cy="179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054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1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68440" y="685800"/>
            <a:ext cx="5664214" cy="6088368"/>
            <a:chOff x="1523232" y="752149"/>
            <a:chExt cx="5152167" cy="5745517"/>
          </a:xfrm>
        </p:grpSpPr>
        <p:pic>
          <p:nvPicPr>
            <p:cNvPr id="2053" name="Picture 5" descr="C:\Users\JAMESHAL\Desktop\triangle-outline-xx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232" y="752149"/>
              <a:ext cx="5152167" cy="5684553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17841106">
              <a:off x="716619" y="3095772"/>
              <a:ext cx="49015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FF"/>
                  </a:solidFill>
                </a:rPr>
                <a:t>Training, Exercises, Inspections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3763393">
              <a:off x="2895176" y="3816054"/>
              <a:ext cx="49015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FF"/>
                  </a:solidFill>
                </a:rPr>
                <a:t>Warfighting &amp; Deployments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51642" y="5426233"/>
              <a:ext cx="4901558" cy="668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</a:rPr>
                <a:t>Maintaining Tactical &amp; Operational Proficiency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406650" y="-11875"/>
            <a:ext cx="6737350" cy="11414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Dealing With A Lot on Your Plate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0" y="6318250"/>
            <a:ext cx="9132888" cy="539750"/>
          </a:xfrm>
          <a:prstGeom prst="rect">
            <a:avLst/>
          </a:prstGeom>
          <a:solidFill>
            <a:srgbClr val="000054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400" i="1" dirty="0" smtClean="0">
                <a:solidFill>
                  <a:srgbClr val="DEBF04"/>
                </a:solidFill>
                <a:latin typeface="Arial Narrow" pitchFamily="34" charset="0"/>
              </a:rPr>
              <a:t>It </a:t>
            </a:r>
            <a:r>
              <a:rPr lang="en-US" altLang="en-US" sz="2400" i="1" u="sng" dirty="0" smtClean="0">
                <a:solidFill>
                  <a:srgbClr val="DEBF04"/>
                </a:solidFill>
                <a:latin typeface="Arial Narrow" pitchFamily="34" charset="0"/>
              </a:rPr>
              <a:t>Is</a:t>
            </a:r>
            <a:r>
              <a:rPr lang="en-US" altLang="en-US" sz="2400" i="1" dirty="0" smtClean="0">
                <a:solidFill>
                  <a:srgbClr val="DEBF04"/>
                </a:solidFill>
                <a:latin typeface="Arial Narrow" pitchFamily="34" charset="0"/>
              </a:rPr>
              <a:t> All About Warfighting Readiness</a:t>
            </a:r>
            <a:endParaRPr lang="en-US" altLang="en-US" sz="2400" i="1" dirty="0">
              <a:solidFill>
                <a:srgbClr val="DEBF04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8751" y="2819400"/>
            <a:ext cx="33663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rgbClr val="000000"/>
                </a:solidFill>
              </a:rPr>
              <a:t>JPME</a:t>
            </a:r>
          </a:p>
          <a:p>
            <a:pPr algn="ctr">
              <a:spcBef>
                <a:spcPts val="6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Tactics</a:t>
            </a:r>
            <a:endParaRPr lang="en-US" b="1" dirty="0" smtClean="0">
              <a:solidFill>
                <a:srgbClr val="00000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Meetings </a:t>
            </a:r>
          </a:p>
          <a:p>
            <a:pPr algn="ctr">
              <a:spcBef>
                <a:spcPts val="6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E-mails </a:t>
            </a:r>
          </a:p>
          <a:p>
            <a:pPr algn="ctr">
              <a:spcBef>
                <a:spcPts val="6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Teamwork</a:t>
            </a:r>
          </a:p>
          <a:p>
            <a:pPr algn="ctr">
              <a:spcBef>
                <a:spcPts val="6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Safety </a:t>
            </a:r>
            <a:r>
              <a:rPr lang="en-US" b="1" dirty="0">
                <a:solidFill>
                  <a:srgbClr val="000000"/>
                </a:solidFill>
              </a:rPr>
              <a:t>&amp; Security</a:t>
            </a:r>
          </a:p>
          <a:p>
            <a:pPr algn="ctr">
              <a:spcBef>
                <a:spcPts val="6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Training / Qualifications</a:t>
            </a:r>
            <a:endParaRPr lang="en-US" b="1" dirty="0" smtClean="0">
              <a:solidFill>
                <a:srgbClr val="00000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rgbClr val="000000"/>
                </a:solidFill>
              </a:rPr>
              <a:t>Subordinate Development</a:t>
            </a:r>
          </a:p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rgbClr val="000000"/>
                </a:solidFill>
              </a:rPr>
              <a:t>	</a:t>
            </a:r>
            <a:endParaRPr lang="en-US" b="1" dirty="0" smtClean="0">
              <a:solidFill>
                <a:srgbClr val="000000"/>
              </a:solidFill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       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419378">
            <a:off x="1334295" y="3246976"/>
            <a:ext cx="1371600" cy="5486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26834"/>
              </a:avLst>
            </a:prstTxWarp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rgbClr val="618FFD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Friends</a:t>
            </a:r>
            <a:endParaRPr lang="en-US" sz="5400" dirty="0">
              <a:ln w="10160">
                <a:solidFill>
                  <a:srgbClr val="618FFD"/>
                </a:solidFill>
                <a:prstDash val="solid"/>
              </a:ln>
              <a:solidFill>
                <a:srgbClr val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2234813">
            <a:off x="5419652" y="1801002"/>
            <a:ext cx="1371600" cy="5486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22340"/>
              </a:avLst>
            </a:prstTxWarp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rgbClr val="618FFD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Family</a:t>
            </a:r>
            <a:endParaRPr lang="en-US" sz="5400" dirty="0">
              <a:ln w="10160">
                <a:solidFill>
                  <a:srgbClr val="618FFD"/>
                </a:solidFill>
                <a:prstDash val="solid"/>
              </a:ln>
              <a:solidFill>
                <a:srgbClr val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19540020">
            <a:off x="2323138" y="1655650"/>
            <a:ext cx="1685009" cy="5486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32892"/>
              </a:avLst>
            </a:prstTxWarp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rgbClr val="618FFD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Education</a:t>
            </a:r>
            <a:endParaRPr lang="en-US" sz="5400" dirty="0">
              <a:ln w="10160">
                <a:solidFill>
                  <a:srgbClr val="618FFD"/>
                </a:solidFill>
                <a:prstDash val="solid"/>
              </a:ln>
              <a:solidFill>
                <a:srgbClr val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5880067">
            <a:off x="5792256" y="3553561"/>
            <a:ext cx="2113570" cy="5486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39585"/>
              </a:avLst>
            </a:prstTxWarp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rgbClr val="618FFD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Advancement</a:t>
            </a:r>
            <a:endParaRPr lang="en-US" sz="5400" dirty="0">
              <a:ln w="10160">
                <a:solidFill>
                  <a:srgbClr val="618FFD"/>
                </a:solidFill>
                <a:prstDash val="solid"/>
              </a:ln>
              <a:solidFill>
                <a:srgbClr val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71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-76200" y="1470835"/>
            <a:ext cx="8589963" cy="500616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7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b="1" i="1" dirty="0" smtClean="0"/>
              <a:t>Take a </a:t>
            </a:r>
            <a:r>
              <a:rPr lang="en-US" sz="1600" b="1" i="1" u="sng" dirty="0" smtClean="0"/>
              <a:t>Long-Range View </a:t>
            </a:r>
            <a:r>
              <a:rPr lang="en-US" sz="1600" b="1" i="1" dirty="0" smtClean="0"/>
              <a:t>(where are the  minefields?)</a:t>
            </a:r>
          </a:p>
          <a:p>
            <a:pPr eaLnBrk="1" hangingPunct="1">
              <a:lnSpc>
                <a:spcPct val="17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b="1" i="1" dirty="0" smtClean="0"/>
              <a:t>Creating a Thirst for Knowing “</a:t>
            </a:r>
            <a:r>
              <a:rPr lang="en-US" sz="1600" b="1" i="1" u="sng" dirty="0" smtClean="0"/>
              <a:t>What is the Main Thing</a:t>
            </a:r>
            <a:r>
              <a:rPr lang="en-US" sz="1600" b="1" i="1" dirty="0" smtClean="0"/>
              <a:t>?”</a:t>
            </a:r>
          </a:p>
          <a:p>
            <a:pPr eaLnBrk="1" hangingPunct="1">
              <a:lnSpc>
                <a:spcPct val="17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b="1" i="1" dirty="0" smtClean="0"/>
              <a:t>Take </a:t>
            </a:r>
            <a:r>
              <a:rPr lang="en-US" sz="1600" b="1" i="1" u="sng" dirty="0" smtClean="0"/>
              <a:t>Ownership</a:t>
            </a:r>
          </a:p>
          <a:p>
            <a:pPr eaLnBrk="1" hangingPunct="1">
              <a:lnSpc>
                <a:spcPct val="17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b="1" i="1" dirty="0" smtClean="0"/>
              <a:t>Develop a </a:t>
            </a:r>
            <a:r>
              <a:rPr lang="en-US" sz="1600" b="1" i="1" u="sng" dirty="0" smtClean="0"/>
              <a:t>Questioning Attitude</a:t>
            </a:r>
          </a:p>
          <a:p>
            <a:pPr eaLnBrk="1" hangingPunct="1">
              <a:lnSpc>
                <a:spcPct val="17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b="1" i="1" u="sng" dirty="0" smtClean="0"/>
              <a:t>Assess</a:t>
            </a:r>
            <a:r>
              <a:rPr lang="en-US" sz="1600" b="1" i="1" dirty="0" smtClean="0"/>
              <a:t> Your Progress &amp; Make Timely </a:t>
            </a:r>
            <a:r>
              <a:rPr lang="en-US" sz="1600" b="1" i="1" u="sng" dirty="0" smtClean="0"/>
              <a:t>Course Corrections</a:t>
            </a:r>
          </a:p>
          <a:p>
            <a:pPr eaLnBrk="1" hangingPunct="1">
              <a:lnSpc>
                <a:spcPct val="17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b="1" i="1" u="sng" dirty="0" smtClean="0"/>
              <a:t>Over Communicate </a:t>
            </a:r>
            <a:r>
              <a:rPr lang="en-US" sz="1600" b="1" i="1" dirty="0" smtClean="0"/>
              <a:t>– Up, Down, Vertically, &amp; Laterally</a:t>
            </a:r>
          </a:p>
          <a:p>
            <a:pPr eaLnBrk="1" hangingPunct="1">
              <a:lnSpc>
                <a:spcPct val="17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b="1" i="1" u="sng" dirty="0" smtClean="0"/>
              <a:t>Mentor</a:t>
            </a:r>
            <a:r>
              <a:rPr lang="en-US" sz="1600" b="1" i="1" dirty="0" smtClean="0"/>
              <a:t> Struggling Individuals, Weak Teams</a:t>
            </a:r>
          </a:p>
          <a:p>
            <a:pPr eaLnBrk="1" hangingPunct="1">
              <a:lnSpc>
                <a:spcPct val="17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b="1" i="1" u="sng" dirty="0" smtClean="0"/>
              <a:t>Mentor</a:t>
            </a:r>
            <a:r>
              <a:rPr lang="en-US" sz="1600" b="1" i="1" dirty="0" smtClean="0"/>
              <a:t> the Rest of Your Team</a:t>
            </a:r>
          </a:p>
          <a:p>
            <a:pPr eaLnBrk="1" hangingPunct="1">
              <a:lnSpc>
                <a:spcPct val="170000"/>
              </a:lnSpc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b="1" i="1" dirty="0" smtClean="0"/>
              <a:t>READ, READ, READ!</a:t>
            </a:r>
            <a:endParaRPr lang="en-US" sz="1600" b="1" i="1" dirty="0"/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>
                <a:schemeClr val="tx1">
                  <a:lumMod val="95000"/>
                </a:schemeClr>
              </a:buClr>
              <a:defRPr/>
            </a:pPr>
            <a:endParaRPr lang="en-US" sz="1500" dirty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>
                <a:schemeClr val="tx1">
                  <a:lumMod val="95000"/>
                </a:schemeClr>
              </a:buClr>
              <a:defRPr/>
            </a:pPr>
            <a:endParaRPr lang="en-US" sz="1500" dirty="0">
              <a:solidFill>
                <a:schemeClr val="tx1">
                  <a:lumMod val="95000"/>
                </a:schemeClr>
              </a:solidFill>
            </a:endParaRPr>
          </a:p>
          <a:p>
            <a:pPr lvl="1" eaLnBrk="1" hangingPunct="1">
              <a:lnSpc>
                <a:spcPct val="100000"/>
              </a:lnSpc>
              <a:spcAft>
                <a:spcPts val="300"/>
              </a:spcAft>
              <a:defRPr/>
            </a:pPr>
            <a:endParaRPr lang="en-US" sz="1500" dirty="0" smtClean="0"/>
          </a:p>
        </p:txBody>
      </p:sp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5181600" y="0"/>
            <a:ext cx="3962400" cy="11414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i="0" dirty="0" smtClean="0">
                <a:latin typeface="Arial Narrow" panose="020B0606020202030204" pitchFamily="34" charset="0"/>
              </a:rPr>
              <a:t>What Breeds Success?</a:t>
            </a:r>
          </a:p>
        </p:txBody>
      </p:sp>
      <p:pic>
        <p:nvPicPr>
          <p:cNvPr id="2" name="Picture 2" descr="C:\Users\JAMESHAL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988" y="3662917"/>
            <a:ext cx="2526030" cy="21050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9173" y="1446321"/>
            <a:ext cx="3021241" cy="201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433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Know Where You Stand?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40" y="1066800"/>
            <a:ext cx="472546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1775"/>
            <a:ext cx="4496550" cy="580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707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JAMESHAL\Desktop\images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40"/>
          <a:stretch/>
        </p:blipFill>
        <p:spPr bwMode="auto">
          <a:xfrm>
            <a:off x="0" y="4011915"/>
            <a:ext cx="3222863" cy="220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AMESHAL\Desktop\imagesCAUS6MO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872"/>
          <a:stretch/>
        </p:blipFill>
        <p:spPr bwMode="auto">
          <a:xfrm>
            <a:off x="2612105" y="4800750"/>
            <a:ext cx="3077815" cy="140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My Pictures\us-navy-lt-ship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" t="1668" r="37741" b="19506"/>
          <a:stretch/>
        </p:blipFill>
        <p:spPr bwMode="auto">
          <a:xfrm>
            <a:off x="5488644" y="3612307"/>
            <a:ext cx="3644245" cy="27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:\My Pictures\web_160613-N-ZR884-0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8" t="32269" r="23945" b="14836"/>
          <a:stretch/>
        </p:blipFill>
        <p:spPr bwMode="auto">
          <a:xfrm>
            <a:off x="0" y="1066799"/>
            <a:ext cx="5368636" cy="35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:\My Pictures\111207-N-KD852-078_CRP-3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088" y="1066800"/>
            <a:ext cx="422580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4567238" y="-11113"/>
            <a:ext cx="4576762" cy="8493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i="0" dirty="0" smtClean="0">
                <a:latin typeface="Arial Narrow" panose="020B0606020202030204" pitchFamily="34" charset="0"/>
              </a:rPr>
              <a:t>Your Leadership Matters!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0" y="1082675"/>
            <a:ext cx="8589963" cy="5470525"/>
          </a:xfrm>
          <a:prstGeom prst="rect">
            <a:avLst/>
          </a:prstGeom>
        </p:spPr>
        <p:txBody>
          <a:bodyPr/>
          <a:lstStyle/>
          <a:p>
            <a:pPr eaLnBrk="1" hangingPunct="1">
              <a:spcAft>
                <a:spcPts val="1200"/>
              </a:spcAft>
              <a:buClr>
                <a:schemeClr val="tx1">
                  <a:lumMod val="95000"/>
                </a:schemeClr>
              </a:buClr>
              <a:defRPr/>
            </a:pP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>
              <a:spcAft>
                <a:spcPts val="1200"/>
              </a:spcAft>
              <a:buClr>
                <a:schemeClr val="tx1">
                  <a:lumMod val="95000"/>
                </a:schemeClr>
              </a:buClr>
              <a:defRPr/>
            </a:pP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  <a:p>
            <a:pPr lvl="1" eaLnBrk="1" hangingPunct="1">
              <a:defRPr/>
            </a:pPr>
            <a:endParaRPr lang="en-US" sz="1800" dirty="0" smtClean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6217493"/>
            <a:ext cx="9132888" cy="640080"/>
          </a:xfrm>
          <a:prstGeom prst="rect">
            <a:avLst/>
          </a:prstGeom>
          <a:solidFill>
            <a:srgbClr val="000054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37160" anchor="t" anchorCtr="1"/>
          <a:lstStyle>
            <a:lvl1pPr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i="1" dirty="0" smtClean="0">
                <a:solidFill>
                  <a:srgbClr val="DEBF04"/>
                </a:solidFill>
                <a:latin typeface="Arial Narrow" pitchFamily="34" charset="0"/>
              </a:rPr>
              <a:t>How Will You Lead in the 21st Century Environment?</a:t>
            </a:r>
            <a:endParaRPr lang="en-US" altLang="en-US" sz="2800" i="1" dirty="0">
              <a:solidFill>
                <a:srgbClr val="DEBF04"/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5" y="2569751"/>
            <a:ext cx="3604828" cy="239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5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Backups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26467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Reading</a:t>
            </a:r>
            <a:endParaRPr lang="en-US" dirty="0"/>
          </a:p>
        </p:txBody>
      </p:sp>
      <p:sp>
        <p:nvSpPr>
          <p:cNvPr id="4" name="TextBox 86"/>
          <p:cNvSpPr txBox="1">
            <a:spLocks noChangeArrowheads="1"/>
          </p:cNvSpPr>
          <p:nvPr/>
        </p:nvSpPr>
        <p:spPr bwMode="auto">
          <a:xfrm>
            <a:off x="7543800" y="73025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400" b="1" dirty="0">
                <a:solidFill>
                  <a:srgbClr val="2BFF2B"/>
                </a:solidFill>
              </a:rPr>
              <a:t>UNCLASSIFIED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81087"/>
            <a:ext cx="105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819400"/>
            <a:ext cx="1066800" cy="160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605878"/>
            <a:ext cx="1061329" cy="164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276088"/>
            <a:ext cx="1049338" cy="158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138636"/>
            <a:ext cx="1028243" cy="158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78" y="2857259"/>
            <a:ext cx="1055665" cy="158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10" y="4635537"/>
            <a:ext cx="1023799" cy="158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76088"/>
            <a:ext cx="1055552" cy="158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257800"/>
            <a:ext cx="1049101" cy="158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06501" y="1066800"/>
            <a:ext cx="67945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World </a:t>
            </a:r>
            <a:r>
              <a:rPr lang="en-US" sz="1600" b="1" dirty="0">
                <a:solidFill>
                  <a:schemeClr val="bg1"/>
                </a:solidFill>
              </a:rPr>
              <a:t>Order: </a:t>
            </a:r>
            <a:r>
              <a:rPr lang="en-US" sz="1600" dirty="0">
                <a:solidFill>
                  <a:schemeClr val="bg1"/>
                </a:solidFill>
              </a:rPr>
              <a:t>Henry Kissinger (2014) </a:t>
            </a:r>
            <a:r>
              <a:rPr lang="fi-FI" sz="1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fi-FI" sz="1000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Duty! Memoirs of a Secretary at War: </a:t>
            </a:r>
            <a:r>
              <a:rPr lang="en-US" sz="1600" dirty="0">
                <a:solidFill>
                  <a:schemeClr val="bg1"/>
                </a:solidFill>
              </a:rPr>
              <a:t>Bob Gates </a:t>
            </a: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en-US" sz="1600" dirty="0">
                <a:solidFill>
                  <a:schemeClr val="bg1"/>
                </a:solidFill>
              </a:rPr>
              <a:t>2014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Competitive Strategies for the 21st Century: </a:t>
            </a:r>
            <a:r>
              <a:rPr lang="en-US" sz="1600" dirty="0">
                <a:solidFill>
                  <a:schemeClr val="bg1"/>
                </a:solidFill>
              </a:rPr>
              <a:t>Thomas </a:t>
            </a:r>
            <a:r>
              <a:rPr lang="en-US" sz="1600" dirty="0" err="1">
                <a:solidFill>
                  <a:schemeClr val="bg1"/>
                </a:solidFill>
              </a:rPr>
              <a:t>Mahnken</a:t>
            </a:r>
            <a:r>
              <a:rPr lang="en-US" sz="1600" dirty="0">
                <a:solidFill>
                  <a:schemeClr val="bg1"/>
                </a:solidFill>
              </a:rPr>
              <a:t> (2012) 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10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Leaders Eat Last: </a:t>
            </a:r>
            <a:r>
              <a:rPr lang="en-US" sz="1600" dirty="0">
                <a:solidFill>
                  <a:schemeClr val="bg1"/>
                </a:solidFill>
              </a:rPr>
              <a:t>Simon Sinek (2014) </a:t>
            </a:r>
          </a:p>
          <a:p>
            <a:pPr algn="ctr"/>
            <a:endParaRPr lang="en-US" sz="10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Turn the Ship Around! </a:t>
            </a:r>
            <a:r>
              <a:rPr lang="en-US" sz="1600" dirty="0">
                <a:solidFill>
                  <a:schemeClr val="bg1"/>
                </a:solidFill>
              </a:rPr>
              <a:t>L. David </a:t>
            </a:r>
            <a:r>
              <a:rPr lang="en-US" sz="1600" dirty="0" err="1">
                <a:solidFill>
                  <a:schemeClr val="bg1"/>
                </a:solidFill>
              </a:rPr>
              <a:t>Marquet</a:t>
            </a:r>
            <a:r>
              <a:rPr lang="en-US" sz="1600" dirty="0">
                <a:solidFill>
                  <a:schemeClr val="bg1"/>
                </a:solidFill>
              </a:rPr>
              <a:t> (2013)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Ghost </a:t>
            </a:r>
            <a:r>
              <a:rPr lang="en-US" sz="1600" b="1" dirty="0">
                <a:solidFill>
                  <a:schemeClr val="bg1"/>
                </a:solidFill>
              </a:rPr>
              <a:t>Fleet – a Novel of the Next World War: </a:t>
            </a:r>
            <a:r>
              <a:rPr lang="en-US" sz="1600" dirty="0">
                <a:solidFill>
                  <a:schemeClr val="bg1"/>
                </a:solidFill>
              </a:rPr>
              <a:t>P.W. Singer and August Cole (2015) 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Character</a:t>
            </a:r>
            <a:r>
              <a:rPr lang="en-US" sz="1600" b="1" dirty="0">
                <a:solidFill>
                  <a:schemeClr val="bg1"/>
                </a:solidFill>
              </a:rPr>
              <a:t>: The Ultimate Success Factor</a:t>
            </a:r>
            <a:r>
              <a:rPr lang="en-US" sz="1600" dirty="0">
                <a:solidFill>
                  <a:schemeClr val="bg1"/>
                </a:solidFill>
              </a:rPr>
              <a:t>: Dr. J. Phillip London (2013)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The </a:t>
            </a:r>
            <a:r>
              <a:rPr lang="en-US" sz="1600" b="1" dirty="0">
                <a:solidFill>
                  <a:schemeClr val="bg1"/>
                </a:solidFill>
              </a:rPr>
              <a:t>Case for U.S. Nuclear Weapons in the 21st Century: </a:t>
            </a:r>
            <a:r>
              <a:rPr lang="en-US" sz="1600" dirty="0">
                <a:solidFill>
                  <a:schemeClr val="bg1"/>
                </a:solidFill>
              </a:rPr>
              <a:t>Dr. Brad Roberts (2016)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Russian Strategy: Expansion, Crisis and </a:t>
            </a:r>
            <a:r>
              <a:rPr lang="en-US" sz="1600" b="1" dirty="0" smtClean="0">
                <a:solidFill>
                  <a:schemeClr val="bg1"/>
                </a:solidFill>
              </a:rPr>
              <a:t>Conflict: </a:t>
            </a:r>
            <a:r>
              <a:rPr lang="en-US" sz="1600" dirty="0">
                <a:solidFill>
                  <a:schemeClr val="bg1"/>
                </a:solidFill>
              </a:rPr>
              <a:t>Dr. Keith B. Payne (2016)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8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Default Design">
  <a:themeElements>
    <a:clrScheme name="">
      <a:dk1>
        <a:srgbClr val="919191"/>
      </a:dk1>
      <a:lt1>
        <a:srgbClr val="FFFFFF"/>
      </a:lt1>
      <a:dk2>
        <a:srgbClr val="000000"/>
      </a:dk2>
      <a:lt2>
        <a:srgbClr val="FAFD00"/>
      </a:lt2>
      <a:accent1>
        <a:srgbClr val="618FFD"/>
      </a:accent1>
      <a:accent2>
        <a:srgbClr val="00AE00"/>
      </a:accent2>
      <a:accent3>
        <a:srgbClr val="AAAAAA"/>
      </a:accent3>
      <a:accent4>
        <a:srgbClr val="DADADA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4_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Default Design">
  <a:themeElements>
    <a:clrScheme name="">
      <a:dk1>
        <a:srgbClr val="919191"/>
      </a:dk1>
      <a:lt1>
        <a:srgbClr val="FFFFFF"/>
      </a:lt1>
      <a:dk2>
        <a:srgbClr val="000000"/>
      </a:dk2>
      <a:lt2>
        <a:srgbClr val="FAFD00"/>
      </a:lt2>
      <a:accent1>
        <a:srgbClr val="618FFD"/>
      </a:accent1>
      <a:accent2>
        <a:srgbClr val="00AE00"/>
      </a:accent2>
      <a:accent3>
        <a:srgbClr val="AAAAAA"/>
      </a:accent3>
      <a:accent4>
        <a:srgbClr val="DADADA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4_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">
      <a:dk1>
        <a:srgbClr val="919191"/>
      </a:dk1>
      <a:lt1>
        <a:srgbClr val="FFFFFF"/>
      </a:lt1>
      <a:dk2>
        <a:srgbClr val="000000"/>
      </a:dk2>
      <a:lt2>
        <a:srgbClr val="FAFD00"/>
      </a:lt2>
      <a:accent1>
        <a:srgbClr val="618FFD"/>
      </a:accent1>
      <a:accent2>
        <a:srgbClr val="00AE00"/>
      </a:accent2>
      <a:accent3>
        <a:srgbClr val="AAAAAA"/>
      </a:accent3>
      <a:accent4>
        <a:srgbClr val="DADADA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4_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">
  <a:themeElements>
    <a:clrScheme name="">
      <a:dk1>
        <a:srgbClr val="919191"/>
      </a:dk1>
      <a:lt1>
        <a:srgbClr val="FFFFFF"/>
      </a:lt1>
      <a:dk2>
        <a:srgbClr val="000000"/>
      </a:dk2>
      <a:lt2>
        <a:srgbClr val="FAFD00"/>
      </a:lt2>
      <a:accent1>
        <a:srgbClr val="618FFD"/>
      </a:accent1>
      <a:accent2>
        <a:srgbClr val="00AE00"/>
      </a:accent2>
      <a:accent3>
        <a:srgbClr val="AAAAAA"/>
      </a:accent3>
      <a:accent4>
        <a:srgbClr val="DADADA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4_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">
      <a:dk1>
        <a:srgbClr val="919191"/>
      </a:dk1>
      <a:lt1>
        <a:srgbClr val="FFFFFF"/>
      </a:lt1>
      <a:dk2>
        <a:srgbClr val="000000"/>
      </a:dk2>
      <a:lt2>
        <a:srgbClr val="FAFD00"/>
      </a:lt2>
      <a:accent1>
        <a:srgbClr val="618FFD"/>
      </a:accent1>
      <a:accent2>
        <a:srgbClr val="00AE00"/>
      </a:accent2>
      <a:accent3>
        <a:srgbClr val="AAAAAA"/>
      </a:accent3>
      <a:accent4>
        <a:srgbClr val="DADADA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4_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8_Default Design">
  <a:themeElements>
    <a:clrScheme name="">
      <a:dk1>
        <a:srgbClr val="919191"/>
      </a:dk1>
      <a:lt1>
        <a:srgbClr val="FFFFFF"/>
      </a:lt1>
      <a:dk2>
        <a:srgbClr val="000000"/>
      </a:dk2>
      <a:lt2>
        <a:srgbClr val="FAFD00"/>
      </a:lt2>
      <a:accent1>
        <a:srgbClr val="618FFD"/>
      </a:accent1>
      <a:accent2>
        <a:srgbClr val="00AE00"/>
      </a:accent2>
      <a:accent3>
        <a:srgbClr val="AAAAAA"/>
      </a:accent3>
      <a:accent4>
        <a:srgbClr val="DADADA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4_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473</Words>
  <Application>Microsoft Office PowerPoint</Application>
  <PresentationFormat>On-screen Show (4:3)</PresentationFormat>
  <Paragraphs>134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Office Theme</vt:lpstr>
      <vt:lpstr>16_Default Design</vt:lpstr>
      <vt:lpstr>14_Default Design</vt:lpstr>
      <vt:lpstr>8_Default Design</vt:lpstr>
      <vt:lpstr>9_Default Design</vt:lpstr>
      <vt:lpstr>4_Default Design</vt:lpstr>
      <vt:lpstr>18_Default Design</vt:lpstr>
      <vt:lpstr>PowerPoint Presentation</vt:lpstr>
      <vt:lpstr>PowerPoint Presentation</vt:lpstr>
      <vt:lpstr>PowerPoint Presentation</vt:lpstr>
      <vt:lpstr>Dealing With A Lot on Your Plate</vt:lpstr>
      <vt:lpstr>What Breeds Success?</vt:lpstr>
      <vt:lpstr>How Do You Know Where You Stand?</vt:lpstr>
      <vt:lpstr>Your Leadership Matters!</vt:lpstr>
      <vt:lpstr>PowerPoint Presentation</vt:lpstr>
      <vt:lpstr>Recommended Reading</vt:lpstr>
      <vt:lpstr>Spectrum of Conflict with Nuclear Adversary</vt:lpstr>
    </vt:vector>
  </TitlesOfParts>
  <Company>USSTRATCOM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 Candy S LTC USSTRATCOM-J3 JCC</dc:creator>
  <cp:lastModifiedBy>Smith Candy S LTC USSTRATCOM-J3 JCC</cp:lastModifiedBy>
  <cp:revision>36</cp:revision>
  <cp:lastPrinted>2016-07-18T18:55:49Z</cp:lastPrinted>
  <dcterms:created xsi:type="dcterms:W3CDTF">2016-07-12T15:09:55Z</dcterms:created>
  <dcterms:modified xsi:type="dcterms:W3CDTF">2016-07-18T19:00:18Z</dcterms:modified>
</cp:coreProperties>
</file>